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3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5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6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  <p:sldMasterId id="2147483696" r:id="rId3"/>
    <p:sldMasterId id="2147483716" r:id="rId4"/>
    <p:sldMasterId id="2147483734" r:id="rId5"/>
    <p:sldMasterId id="2147483777" r:id="rId6"/>
    <p:sldMasterId id="2147483795" r:id="rId7"/>
  </p:sldMasterIdLst>
  <p:notesMasterIdLst>
    <p:notesMasterId r:id="rId20"/>
  </p:notesMasterIdLst>
  <p:sldIdLst>
    <p:sldId id="301" r:id="rId8"/>
    <p:sldId id="292" r:id="rId9"/>
    <p:sldId id="293" r:id="rId10"/>
    <p:sldId id="300" r:id="rId11"/>
    <p:sldId id="294" r:id="rId12"/>
    <p:sldId id="302" r:id="rId13"/>
    <p:sldId id="303" r:id="rId14"/>
    <p:sldId id="295" r:id="rId15"/>
    <p:sldId id="296" r:id="rId16"/>
    <p:sldId id="297" r:id="rId17"/>
    <p:sldId id="298" r:id="rId18"/>
    <p:sldId id="299" r:id="rId19"/>
  </p:sldIdLst>
  <p:sldSz cx="9144000" cy="6858000" type="screen4x3"/>
  <p:notesSz cx="7099300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66CC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661" autoAdjust="0"/>
  </p:normalViewPr>
  <p:slideViewPr>
    <p:cSldViewPr>
      <p:cViewPr varScale="1">
        <p:scale>
          <a:sx n="63" d="100"/>
          <a:sy n="63" d="100"/>
        </p:scale>
        <p:origin x="-1368" y="-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038CD781-8490-4D81-AD82-08C653A732CD}" type="datetimeFigureOut">
              <a:rPr lang="de-DE" smtClean="0"/>
              <a:t>13.11.2014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CDAD9D72-3410-4B12-AFE9-C1CBF89555E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9487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de-DE" noProof="0" smtClean="0"/>
              <a:t>Titelmasterformat durch Klicken bearbeiten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900"/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sz="1200"/>
            </a:lvl1pPr>
          </a:lstStyle>
          <a:p>
            <a:fld id="{DFA4BA0C-7486-4133-AD06-ED4ED27BE2BC}" type="datetime1">
              <a:rPr lang="de-DE" smtClean="0">
                <a:solidFill>
                  <a:srgbClr val="000000"/>
                </a:solidFill>
              </a:rPr>
              <a:t>13.11.2014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z="1200"/>
            </a:lvl1pPr>
          </a:lstStyle>
          <a:p>
            <a:r>
              <a:rPr lang="fr-FR" smtClean="0">
                <a:solidFill>
                  <a:srgbClr val="000000"/>
                </a:solidFill>
              </a:rPr>
              <a:t>H. Bruhns, EPS - Lisbon, 13 Nov 2014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76A9312-A09E-42DE-BDCE-816E2D50AD08}" type="slidenum">
              <a:rPr lang="de-DE" smtClean="0">
                <a:solidFill>
                  <a:srgbClr val="000000"/>
                </a:solidFill>
              </a:rPr>
              <a:pPr/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37895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G0" fmla="+- 618 0 0"/>
              <a:gd name="T0" fmla="*/ 0 w 1000"/>
              <a:gd name="T1" fmla="*/ 0 h 1000"/>
              <a:gd name="T2" fmla="*/ 618 w 1000"/>
              <a:gd name="T3" fmla="*/ 0 h 1000"/>
              <a:gd name="T4" fmla="*/ 618 w 1000"/>
              <a:gd name="T5" fmla="*/ 1000 h 1000"/>
              <a:gd name="T6" fmla="*/ 0 w 1000"/>
              <a:gd name="T7" fmla="*/ 1000 h 1000"/>
              <a:gd name="T8" fmla="*/ 0 w 1000"/>
              <a:gd name="T9" fmla="*/ 0 h 1000"/>
              <a:gd name="T10" fmla="*/ 1000 w 1000"/>
              <a:gd name="T11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de-DE" sz="24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37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372E87-7CB6-4F0A-BC84-8BF1232E7CD7}" type="datetime1">
              <a:rPr lang="de-DE" smtClean="0">
                <a:solidFill>
                  <a:srgbClr val="000000"/>
                </a:solidFill>
              </a:rPr>
              <a:t>13.11.2014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>
                <a:solidFill>
                  <a:srgbClr val="000000"/>
                </a:solidFill>
              </a:rPr>
              <a:t>H. Bruhns, EPS - Lisbon, 13 Nov 2014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6A9312-A09E-42DE-BDCE-816E2D50AD08}" type="slidenum">
              <a:rPr lang="de-DE" smtClean="0">
                <a:solidFill>
                  <a:srgbClr val="000000"/>
                </a:solidFill>
              </a:rPr>
              <a:pPr/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2736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71634-8D59-4BF1-B888-BD981DAF6D21}" type="datetime1">
              <a:rPr lang="de-DE" smtClean="0">
                <a:solidFill>
                  <a:srgbClr val="000000"/>
                </a:solidFill>
              </a:rPr>
              <a:t>13.11.2014</a:t>
            </a:fld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srgbClr val="000000"/>
                </a:solidFill>
              </a:rPr>
              <a:t>H. Bruhns, EPS - Lisbon, 13 Nov 2014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A9312-A09E-42DE-BDCE-816E2D50AD08}" type="slidenum">
              <a:rPr lang="de-DE" smtClean="0">
                <a:solidFill>
                  <a:srgbClr val="000000"/>
                </a:solidFill>
              </a:rPr>
              <a:pPr/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379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de-DE" noProof="0" smtClean="0"/>
              <a:t>Titelmasterformat durch Klicken bearbeiten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900"/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sz="1200"/>
            </a:lvl1pPr>
          </a:lstStyle>
          <a:p>
            <a:fld id="{8890B8FC-95C7-447B-BA14-E33B0AB6FACE}" type="datetime1">
              <a:rPr lang="de-DE" smtClean="0">
                <a:solidFill>
                  <a:srgbClr val="000000"/>
                </a:solidFill>
              </a:rPr>
              <a:t>13.11.2014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z="1200"/>
            </a:lvl1pPr>
          </a:lstStyle>
          <a:p>
            <a:r>
              <a:rPr lang="fr-FR" smtClean="0">
                <a:solidFill>
                  <a:srgbClr val="000000"/>
                </a:solidFill>
              </a:rPr>
              <a:t>H. Bruhns, EPS - Lisbon, 13 Nov 2014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76A9312-A09E-42DE-BDCE-816E2D50AD08}" type="slidenum">
              <a:rPr lang="de-DE" smtClean="0">
                <a:solidFill>
                  <a:srgbClr val="000000"/>
                </a:solidFill>
              </a:rPr>
              <a:pPr/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37895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G0" fmla="+- 618 0 0"/>
              <a:gd name="T0" fmla="*/ 0 w 1000"/>
              <a:gd name="T1" fmla="*/ 0 h 1000"/>
              <a:gd name="T2" fmla="*/ 618 w 1000"/>
              <a:gd name="T3" fmla="*/ 0 h 1000"/>
              <a:gd name="T4" fmla="*/ 618 w 1000"/>
              <a:gd name="T5" fmla="*/ 1000 h 1000"/>
              <a:gd name="T6" fmla="*/ 0 w 1000"/>
              <a:gd name="T7" fmla="*/ 1000 h 1000"/>
              <a:gd name="T8" fmla="*/ 0 w 1000"/>
              <a:gd name="T9" fmla="*/ 0 h 1000"/>
              <a:gd name="T10" fmla="*/ 1000 w 1000"/>
              <a:gd name="T11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de-DE" sz="24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2650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2415B7-7559-42A3-B5A6-D520FB02F0C4}" type="datetime1">
              <a:rPr lang="de-DE" smtClean="0">
                <a:solidFill>
                  <a:srgbClr val="000000"/>
                </a:solidFill>
              </a:rPr>
              <a:t>13.11.2014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>
                <a:solidFill>
                  <a:srgbClr val="000000"/>
                </a:solidFill>
              </a:rPr>
              <a:t>H. Bruhns, EPS - Lisbon, 13 Nov 2014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6A9312-A09E-42DE-BDCE-816E2D50AD08}" type="slidenum">
              <a:rPr lang="de-DE" smtClean="0">
                <a:solidFill>
                  <a:srgbClr val="000000"/>
                </a:solidFill>
              </a:rPr>
              <a:pPr/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377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2159A3-33AE-4875-AFA1-6269E0848607}" type="datetime1">
              <a:rPr lang="de-DE" smtClean="0">
                <a:solidFill>
                  <a:srgbClr val="000000"/>
                </a:solidFill>
              </a:rPr>
              <a:t>13.11.2014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>
                <a:solidFill>
                  <a:srgbClr val="000000"/>
                </a:solidFill>
              </a:rPr>
              <a:t>H. Bruhns, EPS - Lisbon, 13 Nov 2014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6A9312-A09E-42DE-BDCE-816E2D50AD08}" type="slidenum">
              <a:rPr lang="de-DE" smtClean="0">
                <a:solidFill>
                  <a:srgbClr val="000000"/>
                </a:solidFill>
              </a:rPr>
              <a:pPr/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3407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FB31FA1-9460-45CA-86F4-952D6D83E7AB}" type="datetime1">
              <a:rPr lang="de-DE" smtClean="0">
                <a:solidFill>
                  <a:srgbClr val="000000"/>
                </a:solidFill>
              </a:rPr>
              <a:t>13.11.2014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>
                <a:solidFill>
                  <a:srgbClr val="000000"/>
                </a:solidFill>
              </a:rPr>
              <a:t>H. Bruhns, EPS - Lisbon, 13 Nov 2014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6A9312-A09E-42DE-BDCE-816E2D50AD08}" type="slidenum">
              <a:rPr lang="de-DE" smtClean="0">
                <a:solidFill>
                  <a:srgbClr val="000000"/>
                </a:solidFill>
              </a:rPr>
              <a:pPr/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1785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4142D1-B681-47EE-8B0D-B6E91883F6F5}" type="datetime1">
              <a:rPr lang="de-DE" smtClean="0">
                <a:solidFill>
                  <a:srgbClr val="000000"/>
                </a:solidFill>
              </a:rPr>
              <a:t>13.11.2014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>
                <a:solidFill>
                  <a:srgbClr val="000000"/>
                </a:solidFill>
              </a:rPr>
              <a:t>H. Bruhns, EPS - Lisbon, 13 Nov 2014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6A9312-A09E-42DE-BDCE-816E2D50AD08}" type="slidenum">
              <a:rPr lang="de-DE" smtClean="0">
                <a:solidFill>
                  <a:srgbClr val="000000"/>
                </a:solidFill>
              </a:rPr>
              <a:pPr/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6472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B907C4-A13F-48B9-9A29-91AA15DAA294}" type="datetime1">
              <a:rPr lang="de-DE" smtClean="0">
                <a:solidFill>
                  <a:srgbClr val="000000"/>
                </a:solidFill>
              </a:rPr>
              <a:t>13.11.2014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>
                <a:solidFill>
                  <a:srgbClr val="000000"/>
                </a:solidFill>
              </a:rPr>
              <a:t>H. Bruhns, EPS - Lisbon, 13 Nov 2014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6A9312-A09E-42DE-BDCE-816E2D50AD08}" type="slidenum">
              <a:rPr lang="de-DE" smtClean="0">
                <a:solidFill>
                  <a:srgbClr val="000000"/>
                </a:solidFill>
              </a:rPr>
              <a:pPr/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87212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E8249A-C125-40A9-B566-8B67186B2F64}" type="datetime1">
              <a:rPr lang="de-DE" smtClean="0">
                <a:solidFill>
                  <a:srgbClr val="000000"/>
                </a:solidFill>
              </a:rPr>
              <a:t>13.11.2014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>
                <a:solidFill>
                  <a:srgbClr val="000000"/>
                </a:solidFill>
              </a:rPr>
              <a:t>H. Bruhns, EPS - Lisbon, 13 Nov 2014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6A9312-A09E-42DE-BDCE-816E2D50AD08}" type="slidenum">
              <a:rPr lang="de-DE" smtClean="0">
                <a:solidFill>
                  <a:srgbClr val="000000"/>
                </a:solidFill>
              </a:rPr>
              <a:pPr/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6398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FC60A9-80BD-4362-B9A7-1E91664C7D55}" type="datetime1">
              <a:rPr lang="de-DE" smtClean="0">
                <a:solidFill>
                  <a:srgbClr val="000000"/>
                </a:solidFill>
              </a:rPr>
              <a:t>13.11.2014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>
                <a:solidFill>
                  <a:srgbClr val="000000"/>
                </a:solidFill>
              </a:rPr>
              <a:t>H. Bruhns, EPS - Lisbon, 13 Nov 2014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6A9312-A09E-42DE-BDCE-816E2D50AD08}" type="slidenum">
              <a:rPr lang="de-DE" smtClean="0">
                <a:solidFill>
                  <a:srgbClr val="000000"/>
                </a:solidFill>
              </a:rPr>
              <a:pPr/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15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75264E-840D-480E-B081-E7C7845DD585}" type="datetime1">
              <a:rPr lang="de-DE" smtClean="0">
                <a:solidFill>
                  <a:srgbClr val="000000"/>
                </a:solidFill>
              </a:rPr>
              <a:t>13.11.2014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>
                <a:solidFill>
                  <a:srgbClr val="000000"/>
                </a:solidFill>
              </a:rPr>
              <a:t>H. Bruhns, EPS - Lisbon, 13 Nov 2014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6A9312-A09E-42DE-BDCE-816E2D50AD08}" type="slidenum">
              <a:rPr lang="de-DE" smtClean="0">
                <a:solidFill>
                  <a:srgbClr val="000000"/>
                </a:solidFill>
              </a:rPr>
              <a:pPr/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845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61138" y="188913"/>
            <a:ext cx="2006600" cy="5830887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39750" y="188913"/>
            <a:ext cx="5868988" cy="5830887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6AE514-588B-4EB1-854A-35167EC7071A}" type="datetime1">
              <a:rPr lang="de-DE" smtClean="0">
                <a:solidFill>
                  <a:srgbClr val="000000"/>
                </a:solidFill>
              </a:rPr>
              <a:t>13.11.2014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>
                <a:solidFill>
                  <a:srgbClr val="000000"/>
                </a:solidFill>
              </a:rPr>
              <a:t>H. Bruhns, EPS - Lisbon, 13 Nov 2014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6A9312-A09E-42DE-BDCE-816E2D50AD08}" type="slidenum">
              <a:rPr lang="de-DE" smtClean="0">
                <a:solidFill>
                  <a:srgbClr val="000000"/>
                </a:solidFill>
              </a:rPr>
              <a:pPr/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93884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417217-32A2-46ED-8779-93050833A35E}" type="datetime1">
              <a:rPr lang="de-DE" smtClean="0">
                <a:solidFill>
                  <a:srgbClr val="000000"/>
                </a:solidFill>
              </a:rPr>
              <a:t>13.11.2014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>
                <a:solidFill>
                  <a:srgbClr val="000000"/>
                </a:solidFill>
              </a:rPr>
              <a:t>H. Bruhns, EPS - Lisbon, 13 Nov 2014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6A9312-A09E-42DE-BDCE-816E2D50AD08}" type="slidenum">
              <a:rPr lang="de-DE" smtClean="0">
                <a:solidFill>
                  <a:srgbClr val="000000"/>
                </a:solidFill>
              </a:rPr>
              <a:pPr/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954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61138" y="188913"/>
            <a:ext cx="2006600" cy="5830887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39750" y="188913"/>
            <a:ext cx="5868988" cy="5830887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94B6F7-309F-419F-9D64-C7A89E7A0F43}" type="datetime1">
              <a:rPr lang="de-DE" smtClean="0">
                <a:solidFill>
                  <a:srgbClr val="000000"/>
                </a:solidFill>
              </a:rPr>
              <a:t>13.11.2014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>
                <a:solidFill>
                  <a:srgbClr val="000000"/>
                </a:solidFill>
              </a:rPr>
              <a:t>H. Bruhns, EPS - Lisbon, 13 Nov 2014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6A9312-A09E-42DE-BDCE-816E2D50AD08}" type="slidenum">
              <a:rPr lang="de-DE" smtClean="0">
                <a:solidFill>
                  <a:srgbClr val="000000"/>
                </a:solidFill>
              </a:rPr>
              <a:pPr/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39097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188913"/>
            <a:ext cx="8001000" cy="8636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566738" y="1752600"/>
            <a:ext cx="8001000" cy="4267200"/>
          </a:xfrm>
        </p:spPr>
        <p:txBody>
          <a:bodyPr/>
          <a:lstStyle/>
          <a:p>
            <a:r>
              <a:rPr lang="de-DE" smtClean="0"/>
              <a:t>Tabelle durch Klicken auf Symbol hinzufügen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11188" y="6597650"/>
            <a:ext cx="1981200" cy="260350"/>
          </a:xfrm>
        </p:spPr>
        <p:txBody>
          <a:bodyPr/>
          <a:lstStyle>
            <a:lvl1pPr>
              <a:defRPr/>
            </a:lvl1pPr>
          </a:lstStyle>
          <a:p>
            <a:fld id="{32505C5C-FDE9-4B54-A6E3-0C584E0C0216}" type="datetime1">
              <a:rPr lang="de-DE" smtClean="0">
                <a:solidFill>
                  <a:srgbClr val="000000"/>
                </a:solidFill>
              </a:rPr>
              <a:t>13.11.2014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627313" y="6597650"/>
            <a:ext cx="4824412" cy="26035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>
                <a:solidFill>
                  <a:srgbClr val="000000"/>
                </a:solidFill>
              </a:rPr>
              <a:t>H. Bruhns, EPS - Lisbon, 13 Nov 2014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596188" y="6669088"/>
            <a:ext cx="938212" cy="144462"/>
          </a:xfrm>
        </p:spPr>
        <p:txBody>
          <a:bodyPr/>
          <a:lstStyle>
            <a:lvl1pPr>
              <a:defRPr/>
            </a:lvl1pPr>
          </a:lstStyle>
          <a:p>
            <a:fld id="{C76A9312-A09E-42DE-BDCE-816E2D50AD08}" type="slidenum">
              <a:rPr lang="de-DE" smtClean="0">
                <a:solidFill>
                  <a:srgbClr val="000000"/>
                </a:solidFill>
              </a:rPr>
              <a:pPr/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928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188913"/>
            <a:ext cx="8001000" cy="8636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3438" y="1752600"/>
            <a:ext cx="3924300" cy="20574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43438" y="3962400"/>
            <a:ext cx="3924300" cy="20574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>
          <a:xfrm>
            <a:off x="611188" y="6597650"/>
            <a:ext cx="1981200" cy="260350"/>
          </a:xfrm>
        </p:spPr>
        <p:txBody>
          <a:bodyPr/>
          <a:lstStyle>
            <a:lvl1pPr>
              <a:defRPr/>
            </a:lvl1pPr>
          </a:lstStyle>
          <a:p>
            <a:fld id="{DA19A758-0D1A-42FD-AB6E-E1E78A96B031}" type="datetime1">
              <a:rPr lang="de-DE" smtClean="0">
                <a:solidFill>
                  <a:srgbClr val="000000"/>
                </a:solidFill>
              </a:rPr>
              <a:t>13.11.2014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2627313" y="6597650"/>
            <a:ext cx="4824412" cy="26035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>
                <a:solidFill>
                  <a:srgbClr val="000000"/>
                </a:solidFill>
              </a:rPr>
              <a:t>H. Bruhns, EPS - Lisbon, 13 Nov 2014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7596188" y="6669088"/>
            <a:ext cx="938212" cy="144462"/>
          </a:xfrm>
        </p:spPr>
        <p:txBody>
          <a:bodyPr/>
          <a:lstStyle>
            <a:lvl1pPr>
              <a:defRPr/>
            </a:lvl1pPr>
          </a:lstStyle>
          <a:p>
            <a:fld id="{C76A9312-A09E-42DE-BDCE-816E2D50AD08}" type="slidenum">
              <a:rPr lang="de-DE" smtClean="0">
                <a:solidFill>
                  <a:srgbClr val="000000"/>
                </a:solidFill>
              </a:rPr>
              <a:pPr/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366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188913"/>
            <a:ext cx="8001000" cy="8636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611188" y="6597650"/>
            <a:ext cx="1981200" cy="260350"/>
          </a:xfrm>
        </p:spPr>
        <p:txBody>
          <a:bodyPr/>
          <a:lstStyle>
            <a:lvl1pPr>
              <a:defRPr/>
            </a:lvl1pPr>
          </a:lstStyle>
          <a:p>
            <a:fld id="{1BEC29EC-CC04-4281-815C-8C187BA022FD}" type="datetime1">
              <a:rPr lang="de-DE" smtClean="0">
                <a:solidFill>
                  <a:srgbClr val="000000"/>
                </a:solidFill>
              </a:rPr>
              <a:t>13.11.2014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2627313" y="6597650"/>
            <a:ext cx="4824412" cy="26035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>
                <a:solidFill>
                  <a:srgbClr val="000000"/>
                </a:solidFill>
              </a:rPr>
              <a:t>H. Bruhns, EPS - Lisbon, 13 Nov 2014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7596188" y="6669088"/>
            <a:ext cx="938212" cy="144462"/>
          </a:xfrm>
        </p:spPr>
        <p:txBody>
          <a:bodyPr/>
          <a:lstStyle>
            <a:lvl1pPr>
              <a:defRPr/>
            </a:lvl1pPr>
          </a:lstStyle>
          <a:p>
            <a:fld id="{C76A9312-A09E-42DE-BDCE-816E2D50AD08}" type="slidenum">
              <a:rPr lang="de-DE" smtClean="0">
                <a:solidFill>
                  <a:srgbClr val="000000"/>
                </a:solidFill>
              </a:rPr>
              <a:pPr/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094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el, Inhal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188913"/>
            <a:ext cx="8001000" cy="8636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3438" y="1752600"/>
            <a:ext cx="3924300" cy="20574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43438" y="3962400"/>
            <a:ext cx="3924300" cy="20574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>
          <a:xfrm>
            <a:off x="611188" y="6597650"/>
            <a:ext cx="1981200" cy="260350"/>
          </a:xfrm>
        </p:spPr>
        <p:txBody>
          <a:bodyPr/>
          <a:lstStyle>
            <a:lvl1pPr>
              <a:defRPr/>
            </a:lvl1pPr>
          </a:lstStyle>
          <a:p>
            <a:fld id="{567B3873-E404-4F77-A818-1844EA50732F}" type="datetime1">
              <a:rPr lang="de-DE" smtClean="0">
                <a:solidFill>
                  <a:srgbClr val="000000"/>
                </a:solidFill>
              </a:rPr>
              <a:t>13.11.2014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2627313" y="6597650"/>
            <a:ext cx="4824412" cy="26035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>
                <a:solidFill>
                  <a:srgbClr val="000000"/>
                </a:solidFill>
              </a:rPr>
              <a:t>H. Bruhns, EPS - Lisbon, 13 Nov 2014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7596188" y="6669088"/>
            <a:ext cx="938212" cy="144462"/>
          </a:xfrm>
        </p:spPr>
        <p:txBody>
          <a:bodyPr/>
          <a:lstStyle>
            <a:lvl1pPr>
              <a:defRPr/>
            </a:lvl1pPr>
          </a:lstStyle>
          <a:p>
            <a:fld id="{C76A9312-A09E-42DE-BDCE-816E2D50AD08}" type="slidenum">
              <a:rPr lang="de-DE" smtClean="0">
                <a:solidFill>
                  <a:srgbClr val="000000"/>
                </a:solidFill>
              </a:rPr>
              <a:pPr/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54368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539750" y="188913"/>
            <a:ext cx="8027988" cy="5830887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611188" y="6597650"/>
            <a:ext cx="1981200" cy="260350"/>
          </a:xfrm>
        </p:spPr>
        <p:txBody>
          <a:bodyPr/>
          <a:lstStyle>
            <a:lvl1pPr>
              <a:defRPr/>
            </a:lvl1pPr>
          </a:lstStyle>
          <a:p>
            <a:fld id="{C0EF49A0-0A83-425B-A731-2C1E45B167CB}" type="datetime1">
              <a:rPr lang="de-DE" smtClean="0">
                <a:solidFill>
                  <a:srgbClr val="000000"/>
                </a:solidFill>
              </a:rPr>
              <a:t>13.11.2014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627313" y="6597650"/>
            <a:ext cx="4824412" cy="26035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>
                <a:solidFill>
                  <a:srgbClr val="000000"/>
                </a:solidFill>
              </a:rPr>
              <a:t>H. Bruhns, EPS - Lisbon, 13 Nov 2014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7596188" y="6669088"/>
            <a:ext cx="938212" cy="144462"/>
          </a:xfrm>
        </p:spPr>
        <p:txBody>
          <a:bodyPr/>
          <a:lstStyle>
            <a:lvl1pPr>
              <a:defRPr/>
            </a:lvl1pPr>
          </a:lstStyle>
          <a:p>
            <a:fld id="{C76A9312-A09E-42DE-BDCE-816E2D50AD08}" type="slidenum">
              <a:rPr lang="de-DE" smtClean="0">
                <a:solidFill>
                  <a:srgbClr val="000000"/>
                </a:solidFill>
              </a:rPr>
              <a:pPr/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954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31E13-134D-419C-9E2A-CAE4692EBE31}" type="datetime1">
              <a:rPr lang="de-DE" smtClean="0">
                <a:solidFill>
                  <a:srgbClr val="000000"/>
                </a:solidFill>
              </a:rPr>
              <a:t>13.11.2014</a:t>
            </a:fld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srgbClr val="000000"/>
                </a:solidFill>
              </a:rPr>
              <a:t>H. Bruhns, EPS - Lisbon, 13 Nov 2014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A9312-A09E-42DE-BDCE-816E2D50AD08}" type="slidenum">
              <a:rPr lang="de-DE" smtClean="0">
                <a:solidFill>
                  <a:srgbClr val="000000"/>
                </a:solidFill>
              </a:rPr>
              <a:pPr/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997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188913"/>
            <a:ext cx="8001000" cy="8636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566738" y="1752600"/>
            <a:ext cx="8001000" cy="4267200"/>
          </a:xfrm>
        </p:spPr>
        <p:txBody>
          <a:bodyPr/>
          <a:lstStyle/>
          <a:p>
            <a:r>
              <a:rPr lang="de-DE" smtClean="0"/>
              <a:t>Tabelle durch Klicken auf Symbol hinzufügen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11188" y="6597650"/>
            <a:ext cx="1981200" cy="260350"/>
          </a:xfrm>
        </p:spPr>
        <p:txBody>
          <a:bodyPr/>
          <a:lstStyle>
            <a:lvl1pPr>
              <a:defRPr/>
            </a:lvl1pPr>
          </a:lstStyle>
          <a:p>
            <a:fld id="{6038D9B6-4883-4AC0-A71E-F575C2BD2DE8}" type="datetime1">
              <a:rPr lang="de-DE" smtClean="0">
                <a:solidFill>
                  <a:srgbClr val="000000"/>
                </a:solidFill>
              </a:rPr>
              <a:t>13.11.2014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627313" y="6597650"/>
            <a:ext cx="4824412" cy="26035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>
                <a:solidFill>
                  <a:srgbClr val="000000"/>
                </a:solidFill>
              </a:rPr>
              <a:t>H. Bruhns, EPS - Lisbon, 13 Nov 2014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596188" y="6669088"/>
            <a:ext cx="938212" cy="144462"/>
          </a:xfrm>
        </p:spPr>
        <p:txBody>
          <a:bodyPr/>
          <a:lstStyle>
            <a:lvl1pPr>
              <a:defRPr/>
            </a:lvl1pPr>
          </a:lstStyle>
          <a:p>
            <a:fld id="{C76A9312-A09E-42DE-BDCE-816E2D50AD08}" type="slidenum">
              <a:rPr lang="de-DE" smtClean="0">
                <a:solidFill>
                  <a:srgbClr val="000000"/>
                </a:solidFill>
              </a:rPr>
              <a:pPr/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7303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188913"/>
            <a:ext cx="8001000" cy="8636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3438" y="1752600"/>
            <a:ext cx="3924300" cy="20574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43438" y="3962400"/>
            <a:ext cx="3924300" cy="20574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>
          <a:xfrm>
            <a:off x="611188" y="6597650"/>
            <a:ext cx="1981200" cy="260350"/>
          </a:xfrm>
        </p:spPr>
        <p:txBody>
          <a:bodyPr/>
          <a:lstStyle>
            <a:lvl1pPr>
              <a:defRPr/>
            </a:lvl1pPr>
          </a:lstStyle>
          <a:p>
            <a:fld id="{938CE6BC-E25E-4CC2-B9C4-ABABCBDB9A8D}" type="datetime1">
              <a:rPr lang="de-DE" smtClean="0">
                <a:solidFill>
                  <a:srgbClr val="000000"/>
                </a:solidFill>
              </a:rPr>
              <a:t>13.11.2014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2627313" y="6597650"/>
            <a:ext cx="4824412" cy="26035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>
                <a:solidFill>
                  <a:srgbClr val="000000"/>
                </a:solidFill>
              </a:rPr>
              <a:t>H. Bruhns, EPS - Lisbon, 13 Nov 2014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7596188" y="6669088"/>
            <a:ext cx="938212" cy="144462"/>
          </a:xfrm>
        </p:spPr>
        <p:txBody>
          <a:bodyPr/>
          <a:lstStyle>
            <a:lvl1pPr>
              <a:defRPr/>
            </a:lvl1pPr>
          </a:lstStyle>
          <a:p>
            <a:fld id="{C76A9312-A09E-42DE-BDCE-816E2D50AD08}" type="slidenum">
              <a:rPr lang="de-DE" smtClean="0">
                <a:solidFill>
                  <a:srgbClr val="000000"/>
                </a:solidFill>
              </a:rPr>
              <a:pPr/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167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188913"/>
            <a:ext cx="8001000" cy="8636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611188" y="6597650"/>
            <a:ext cx="1981200" cy="260350"/>
          </a:xfrm>
        </p:spPr>
        <p:txBody>
          <a:bodyPr/>
          <a:lstStyle>
            <a:lvl1pPr>
              <a:defRPr/>
            </a:lvl1pPr>
          </a:lstStyle>
          <a:p>
            <a:fld id="{1788671C-035C-4CCB-A59B-76F5F2F53CD1}" type="datetime1">
              <a:rPr lang="de-DE" smtClean="0">
                <a:solidFill>
                  <a:srgbClr val="000000"/>
                </a:solidFill>
              </a:rPr>
              <a:t>13.11.2014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2627313" y="6597650"/>
            <a:ext cx="4824412" cy="26035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>
                <a:solidFill>
                  <a:srgbClr val="000000"/>
                </a:solidFill>
              </a:rPr>
              <a:t>H. Bruhns, EPS - Lisbon, 13 Nov 2014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7596188" y="6669088"/>
            <a:ext cx="938212" cy="144462"/>
          </a:xfrm>
        </p:spPr>
        <p:txBody>
          <a:bodyPr/>
          <a:lstStyle>
            <a:lvl1pPr>
              <a:defRPr/>
            </a:lvl1pPr>
          </a:lstStyle>
          <a:p>
            <a:fld id="{C76A9312-A09E-42DE-BDCE-816E2D50AD08}" type="slidenum">
              <a:rPr lang="de-DE" smtClean="0">
                <a:solidFill>
                  <a:srgbClr val="000000"/>
                </a:solidFill>
              </a:rPr>
              <a:pPr/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604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el, Inhal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188913"/>
            <a:ext cx="8001000" cy="8636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3438" y="1752600"/>
            <a:ext cx="3924300" cy="20574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43438" y="3962400"/>
            <a:ext cx="3924300" cy="20574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>
          <a:xfrm>
            <a:off x="611188" y="6597650"/>
            <a:ext cx="1981200" cy="260350"/>
          </a:xfrm>
        </p:spPr>
        <p:txBody>
          <a:bodyPr/>
          <a:lstStyle>
            <a:lvl1pPr>
              <a:defRPr/>
            </a:lvl1pPr>
          </a:lstStyle>
          <a:p>
            <a:fld id="{6DE925D5-43FA-4F7D-A9E5-B475F09F7F35}" type="datetime1">
              <a:rPr lang="de-DE" smtClean="0">
                <a:solidFill>
                  <a:srgbClr val="000000"/>
                </a:solidFill>
              </a:rPr>
              <a:t>13.11.2014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2627313" y="6597650"/>
            <a:ext cx="4824412" cy="26035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>
                <a:solidFill>
                  <a:srgbClr val="000000"/>
                </a:solidFill>
              </a:rPr>
              <a:t>H. Bruhns, EPS - Lisbon, 13 Nov 2014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7596188" y="6669088"/>
            <a:ext cx="938212" cy="144462"/>
          </a:xfrm>
        </p:spPr>
        <p:txBody>
          <a:bodyPr/>
          <a:lstStyle>
            <a:lvl1pPr>
              <a:defRPr/>
            </a:lvl1pPr>
          </a:lstStyle>
          <a:p>
            <a:fld id="{C76A9312-A09E-42DE-BDCE-816E2D50AD08}" type="slidenum">
              <a:rPr lang="de-DE" smtClean="0">
                <a:solidFill>
                  <a:srgbClr val="000000"/>
                </a:solidFill>
              </a:rPr>
              <a:pPr/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7558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539750" y="188913"/>
            <a:ext cx="8027988" cy="5830887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611188" y="6597650"/>
            <a:ext cx="1981200" cy="260350"/>
          </a:xfrm>
        </p:spPr>
        <p:txBody>
          <a:bodyPr/>
          <a:lstStyle>
            <a:lvl1pPr>
              <a:defRPr/>
            </a:lvl1pPr>
          </a:lstStyle>
          <a:p>
            <a:fld id="{7BACB603-5499-4007-B33B-1569935A7F83}" type="datetime1">
              <a:rPr lang="de-DE" smtClean="0">
                <a:solidFill>
                  <a:srgbClr val="000000"/>
                </a:solidFill>
              </a:rPr>
              <a:t>13.11.2014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627313" y="6597650"/>
            <a:ext cx="4824412" cy="26035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>
                <a:solidFill>
                  <a:srgbClr val="000000"/>
                </a:solidFill>
              </a:rPr>
              <a:t>H. Bruhns, EPS - Lisbon, 13 Nov 2014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7596188" y="6669088"/>
            <a:ext cx="938212" cy="144462"/>
          </a:xfrm>
        </p:spPr>
        <p:txBody>
          <a:bodyPr/>
          <a:lstStyle>
            <a:lvl1pPr>
              <a:defRPr/>
            </a:lvl1pPr>
          </a:lstStyle>
          <a:p>
            <a:fld id="{C76A9312-A09E-42DE-BDCE-816E2D50AD08}" type="slidenum">
              <a:rPr lang="de-DE" smtClean="0">
                <a:solidFill>
                  <a:srgbClr val="000000"/>
                </a:solidFill>
              </a:rPr>
              <a:pPr/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853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de-DE" noProof="0" smtClean="0"/>
              <a:t>Titelmasterformat durch Klicken bearbeiten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900"/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sz="1200"/>
            </a:lvl1pPr>
          </a:lstStyle>
          <a:p>
            <a:fld id="{4185A3B3-C1DE-4E68-B9C7-8D81EC067BD0}" type="datetime1">
              <a:rPr lang="de-DE" smtClean="0">
                <a:solidFill>
                  <a:srgbClr val="000000"/>
                </a:solidFill>
              </a:rPr>
              <a:t>13.11.2014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z="1200"/>
            </a:lvl1pPr>
          </a:lstStyle>
          <a:p>
            <a:r>
              <a:rPr lang="fr-FR" smtClean="0">
                <a:solidFill>
                  <a:srgbClr val="000000"/>
                </a:solidFill>
              </a:rPr>
              <a:t>H. Bruhns, EPS - Lisbon, 13 Nov 2014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76A9312-A09E-42DE-BDCE-816E2D50AD08}" type="slidenum">
              <a:rPr lang="de-DE" smtClean="0">
                <a:solidFill>
                  <a:srgbClr val="000000"/>
                </a:solidFill>
              </a:rPr>
              <a:pPr/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37895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G0" fmla="+- 618 0 0"/>
              <a:gd name="T0" fmla="*/ 0 w 1000"/>
              <a:gd name="T1" fmla="*/ 0 h 1000"/>
              <a:gd name="T2" fmla="*/ 618 w 1000"/>
              <a:gd name="T3" fmla="*/ 0 h 1000"/>
              <a:gd name="T4" fmla="*/ 618 w 1000"/>
              <a:gd name="T5" fmla="*/ 1000 h 1000"/>
              <a:gd name="T6" fmla="*/ 0 w 1000"/>
              <a:gd name="T7" fmla="*/ 1000 h 1000"/>
              <a:gd name="T8" fmla="*/ 0 w 1000"/>
              <a:gd name="T9" fmla="*/ 0 h 1000"/>
              <a:gd name="T10" fmla="*/ 1000 w 1000"/>
              <a:gd name="T11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de-DE" sz="24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3243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6310338-6651-4966-BD50-EC0A471F299B}" type="datetime1">
              <a:rPr lang="de-DE" smtClean="0">
                <a:solidFill>
                  <a:srgbClr val="000000"/>
                </a:solidFill>
              </a:rPr>
              <a:t>13.11.2014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>
                <a:solidFill>
                  <a:srgbClr val="000000"/>
                </a:solidFill>
              </a:rPr>
              <a:t>H. Bruhns, EPS - Lisbon, 13 Nov 2014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6A9312-A09E-42DE-BDCE-816E2D50AD08}" type="slidenum">
              <a:rPr lang="de-DE" smtClean="0">
                <a:solidFill>
                  <a:srgbClr val="000000"/>
                </a:solidFill>
              </a:rPr>
              <a:pPr/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657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9B81F3C-78A0-4C86-9308-32463585C70B}" type="datetime1">
              <a:rPr lang="de-DE" smtClean="0">
                <a:solidFill>
                  <a:srgbClr val="000000"/>
                </a:solidFill>
              </a:rPr>
              <a:t>13.11.2014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>
                <a:solidFill>
                  <a:srgbClr val="000000"/>
                </a:solidFill>
              </a:rPr>
              <a:t>H. Bruhns, EPS - Lisbon, 13 Nov 2014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6A9312-A09E-42DE-BDCE-816E2D50AD08}" type="slidenum">
              <a:rPr lang="de-DE" smtClean="0">
                <a:solidFill>
                  <a:srgbClr val="000000"/>
                </a:solidFill>
              </a:rPr>
              <a:pPr/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081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A9A09D-A391-49DE-86F4-CCE713685ED3}" type="datetime1">
              <a:rPr lang="de-DE" smtClean="0">
                <a:solidFill>
                  <a:srgbClr val="000000"/>
                </a:solidFill>
              </a:rPr>
              <a:t>13.11.2014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>
                <a:solidFill>
                  <a:srgbClr val="000000"/>
                </a:solidFill>
              </a:rPr>
              <a:t>H. Bruhns, EPS - Lisbon, 13 Nov 2014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6A9312-A09E-42DE-BDCE-816E2D50AD08}" type="slidenum">
              <a:rPr lang="de-DE" smtClean="0">
                <a:solidFill>
                  <a:srgbClr val="000000"/>
                </a:solidFill>
              </a:rPr>
              <a:pPr/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976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A3AC56-BE09-4108-9D93-1FC414206182}" type="datetime1">
              <a:rPr lang="de-DE" smtClean="0">
                <a:solidFill>
                  <a:srgbClr val="000000"/>
                </a:solidFill>
              </a:rPr>
              <a:t>13.11.2014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>
                <a:solidFill>
                  <a:srgbClr val="000000"/>
                </a:solidFill>
              </a:rPr>
              <a:t>H. Bruhns, EPS - Lisbon, 13 Nov 2014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6A9312-A09E-42DE-BDCE-816E2D50AD08}" type="slidenum">
              <a:rPr lang="de-DE" smtClean="0">
                <a:solidFill>
                  <a:srgbClr val="000000"/>
                </a:solidFill>
              </a:rPr>
              <a:pPr/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2751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FD6DB4-BF37-446A-B77F-C842F3BB2C08}" type="datetime1">
              <a:rPr lang="de-DE" smtClean="0">
                <a:solidFill>
                  <a:srgbClr val="000000"/>
                </a:solidFill>
              </a:rPr>
              <a:t>13.11.2014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>
                <a:solidFill>
                  <a:srgbClr val="000000"/>
                </a:solidFill>
              </a:rPr>
              <a:t>H. Bruhns, EPS - Lisbon, 13 Nov 2014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6A9312-A09E-42DE-BDCE-816E2D50AD08}" type="slidenum">
              <a:rPr lang="de-DE" smtClean="0">
                <a:solidFill>
                  <a:srgbClr val="000000"/>
                </a:solidFill>
              </a:rPr>
              <a:pPr/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6196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F1C4395-C5A7-4C1A-A2F8-5595AD257BC4}" type="datetime1">
              <a:rPr lang="de-DE" smtClean="0">
                <a:solidFill>
                  <a:srgbClr val="000000"/>
                </a:solidFill>
              </a:rPr>
              <a:t>13.11.2014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>
                <a:solidFill>
                  <a:srgbClr val="000000"/>
                </a:solidFill>
              </a:rPr>
              <a:t>H. Bruhns, EPS - Lisbon, 13 Nov 2014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6A9312-A09E-42DE-BDCE-816E2D50AD08}" type="slidenum">
              <a:rPr lang="de-DE" smtClean="0">
                <a:solidFill>
                  <a:srgbClr val="000000"/>
                </a:solidFill>
              </a:rPr>
              <a:pPr/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9300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D9C59D9-CBB1-4529-8CAA-2D7119EBA87C}" type="datetime1">
              <a:rPr lang="de-DE" smtClean="0">
                <a:solidFill>
                  <a:srgbClr val="000000"/>
                </a:solidFill>
              </a:rPr>
              <a:t>13.11.2014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>
                <a:solidFill>
                  <a:srgbClr val="000000"/>
                </a:solidFill>
              </a:rPr>
              <a:t>H. Bruhns, EPS - Lisbon, 13 Nov 2014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6A9312-A09E-42DE-BDCE-816E2D50AD08}" type="slidenum">
              <a:rPr lang="de-DE" smtClean="0">
                <a:solidFill>
                  <a:srgbClr val="000000"/>
                </a:solidFill>
              </a:rPr>
              <a:pPr/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356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A5A0A88-D2E3-4D42-B6E5-FDBB74895D6B}" type="datetime1">
              <a:rPr lang="de-DE" smtClean="0">
                <a:solidFill>
                  <a:srgbClr val="000000"/>
                </a:solidFill>
              </a:rPr>
              <a:t>13.11.2014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>
                <a:solidFill>
                  <a:srgbClr val="000000"/>
                </a:solidFill>
              </a:rPr>
              <a:t>H. Bruhns, EPS - Lisbon, 13 Nov 2014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6A9312-A09E-42DE-BDCE-816E2D50AD08}" type="slidenum">
              <a:rPr lang="de-DE" smtClean="0">
                <a:solidFill>
                  <a:srgbClr val="000000"/>
                </a:solidFill>
              </a:rPr>
              <a:pPr/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713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859DFC-ECE4-44B0-9AA7-28742F4421A9}" type="datetime1">
              <a:rPr lang="de-DE" smtClean="0">
                <a:solidFill>
                  <a:srgbClr val="000000"/>
                </a:solidFill>
              </a:rPr>
              <a:t>13.11.2014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>
                <a:solidFill>
                  <a:srgbClr val="000000"/>
                </a:solidFill>
              </a:rPr>
              <a:t>H. Bruhns, EPS - Lisbon, 13 Nov 2014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6A9312-A09E-42DE-BDCE-816E2D50AD08}" type="slidenum">
              <a:rPr lang="de-DE" smtClean="0">
                <a:solidFill>
                  <a:srgbClr val="000000"/>
                </a:solidFill>
              </a:rPr>
              <a:pPr/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763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BC38ED-1847-4682-85E4-58D357282617}" type="datetime1">
              <a:rPr lang="de-DE" smtClean="0">
                <a:solidFill>
                  <a:srgbClr val="000000"/>
                </a:solidFill>
              </a:rPr>
              <a:t>13.11.2014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>
                <a:solidFill>
                  <a:srgbClr val="000000"/>
                </a:solidFill>
              </a:rPr>
              <a:t>H. Bruhns, EPS - Lisbon, 13 Nov 2014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6A9312-A09E-42DE-BDCE-816E2D50AD08}" type="slidenum">
              <a:rPr lang="de-DE" smtClean="0">
                <a:solidFill>
                  <a:srgbClr val="000000"/>
                </a:solidFill>
              </a:rPr>
              <a:pPr/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997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61138" y="188913"/>
            <a:ext cx="2006600" cy="5830887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39750" y="188913"/>
            <a:ext cx="5868988" cy="5830887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D7E813-45AF-45F2-B336-C6ECDED76C1C}" type="datetime1">
              <a:rPr lang="de-DE" smtClean="0">
                <a:solidFill>
                  <a:srgbClr val="000000"/>
                </a:solidFill>
              </a:rPr>
              <a:t>13.11.2014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>
                <a:solidFill>
                  <a:srgbClr val="000000"/>
                </a:solidFill>
              </a:rPr>
              <a:t>H. Bruhns, EPS - Lisbon, 13 Nov 2014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6A9312-A09E-42DE-BDCE-816E2D50AD08}" type="slidenum">
              <a:rPr lang="de-DE" smtClean="0">
                <a:solidFill>
                  <a:srgbClr val="000000"/>
                </a:solidFill>
              </a:rPr>
              <a:pPr/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5864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188913"/>
            <a:ext cx="8001000" cy="8636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566738" y="1752600"/>
            <a:ext cx="8001000" cy="4267200"/>
          </a:xfrm>
        </p:spPr>
        <p:txBody>
          <a:bodyPr/>
          <a:lstStyle/>
          <a:p>
            <a:r>
              <a:rPr lang="de-DE" smtClean="0"/>
              <a:t>Tabelle durch Klicken auf Symbol hinzufügen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11188" y="6597650"/>
            <a:ext cx="1981200" cy="260350"/>
          </a:xfrm>
        </p:spPr>
        <p:txBody>
          <a:bodyPr/>
          <a:lstStyle>
            <a:lvl1pPr>
              <a:defRPr/>
            </a:lvl1pPr>
          </a:lstStyle>
          <a:p>
            <a:fld id="{0661ADFA-D9BE-4F7F-98F8-57BF1D747EC0}" type="datetime1">
              <a:rPr lang="de-DE" smtClean="0">
                <a:solidFill>
                  <a:srgbClr val="000000"/>
                </a:solidFill>
              </a:rPr>
              <a:t>13.11.2014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627313" y="6597650"/>
            <a:ext cx="4824412" cy="26035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>
                <a:solidFill>
                  <a:srgbClr val="000000"/>
                </a:solidFill>
              </a:rPr>
              <a:t>H. Bruhns, EPS - Lisbon, 13 Nov 2014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596188" y="6669088"/>
            <a:ext cx="938212" cy="144462"/>
          </a:xfrm>
        </p:spPr>
        <p:txBody>
          <a:bodyPr/>
          <a:lstStyle>
            <a:lvl1pPr>
              <a:defRPr/>
            </a:lvl1pPr>
          </a:lstStyle>
          <a:p>
            <a:fld id="{C76A9312-A09E-42DE-BDCE-816E2D50AD08}" type="slidenum">
              <a:rPr lang="de-DE" smtClean="0">
                <a:solidFill>
                  <a:srgbClr val="000000"/>
                </a:solidFill>
              </a:rPr>
              <a:pPr/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0995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188913"/>
            <a:ext cx="8001000" cy="8636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3438" y="1752600"/>
            <a:ext cx="3924300" cy="20574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43438" y="3962400"/>
            <a:ext cx="3924300" cy="20574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>
          <a:xfrm>
            <a:off x="611188" y="6597650"/>
            <a:ext cx="1981200" cy="260350"/>
          </a:xfrm>
        </p:spPr>
        <p:txBody>
          <a:bodyPr/>
          <a:lstStyle>
            <a:lvl1pPr>
              <a:defRPr/>
            </a:lvl1pPr>
          </a:lstStyle>
          <a:p>
            <a:fld id="{5D7788DA-89DE-4A15-8059-7AE8402C6674}" type="datetime1">
              <a:rPr lang="de-DE" smtClean="0">
                <a:solidFill>
                  <a:srgbClr val="000000"/>
                </a:solidFill>
              </a:rPr>
              <a:t>13.11.2014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2627313" y="6597650"/>
            <a:ext cx="4824412" cy="26035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>
                <a:solidFill>
                  <a:srgbClr val="000000"/>
                </a:solidFill>
              </a:rPr>
              <a:t>H. Bruhns, EPS - Lisbon, 13 Nov 2014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7596188" y="6669088"/>
            <a:ext cx="938212" cy="144462"/>
          </a:xfrm>
        </p:spPr>
        <p:txBody>
          <a:bodyPr/>
          <a:lstStyle>
            <a:lvl1pPr>
              <a:defRPr/>
            </a:lvl1pPr>
          </a:lstStyle>
          <a:p>
            <a:fld id="{C76A9312-A09E-42DE-BDCE-816E2D50AD08}" type="slidenum">
              <a:rPr lang="de-DE" smtClean="0">
                <a:solidFill>
                  <a:srgbClr val="000000"/>
                </a:solidFill>
              </a:rPr>
              <a:pPr/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052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0D162F-5542-45DC-844F-F7651B678746}" type="datetime1">
              <a:rPr lang="de-DE" smtClean="0">
                <a:solidFill>
                  <a:srgbClr val="000000"/>
                </a:solidFill>
              </a:rPr>
              <a:t>13.11.2014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>
                <a:solidFill>
                  <a:srgbClr val="000000"/>
                </a:solidFill>
              </a:rPr>
              <a:t>H. Bruhns, EPS - Lisbon, 13 Nov 2014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6A9312-A09E-42DE-BDCE-816E2D50AD08}" type="slidenum">
              <a:rPr lang="de-DE" smtClean="0">
                <a:solidFill>
                  <a:srgbClr val="000000"/>
                </a:solidFill>
              </a:rPr>
              <a:pPr/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1592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188913"/>
            <a:ext cx="8001000" cy="8636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611188" y="6597650"/>
            <a:ext cx="1981200" cy="260350"/>
          </a:xfrm>
        </p:spPr>
        <p:txBody>
          <a:bodyPr/>
          <a:lstStyle>
            <a:lvl1pPr>
              <a:defRPr/>
            </a:lvl1pPr>
          </a:lstStyle>
          <a:p>
            <a:fld id="{F460603F-CA56-4DB3-9046-337F59495FD4}" type="datetime1">
              <a:rPr lang="de-DE" smtClean="0">
                <a:solidFill>
                  <a:srgbClr val="000000"/>
                </a:solidFill>
              </a:rPr>
              <a:t>13.11.2014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2627313" y="6597650"/>
            <a:ext cx="4824412" cy="26035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>
                <a:solidFill>
                  <a:srgbClr val="000000"/>
                </a:solidFill>
              </a:rPr>
              <a:t>H. Bruhns, EPS - Lisbon, 13 Nov 2014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7596188" y="6669088"/>
            <a:ext cx="938212" cy="144462"/>
          </a:xfrm>
        </p:spPr>
        <p:txBody>
          <a:bodyPr/>
          <a:lstStyle>
            <a:lvl1pPr>
              <a:defRPr/>
            </a:lvl1pPr>
          </a:lstStyle>
          <a:p>
            <a:fld id="{C76A9312-A09E-42DE-BDCE-816E2D50AD08}" type="slidenum">
              <a:rPr lang="de-DE" smtClean="0">
                <a:solidFill>
                  <a:srgbClr val="000000"/>
                </a:solidFill>
              </a:rPr>
              <a:pPr/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878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el, Inhal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188913"/>
            <a:ext cx="8001000" cy="8636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3438" y="1752600"/>
            <a:ext cx="3924300" cy="20574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43438" y="3962400"/>
            <a:ext cx="3924300" cy="20574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>
          <a:xfrm>
            <a:off x="611188" y="6597650"/>
            <a:ext cx="1981200" cy="260350"/>
          </a:xfrm>
        </p:spPr>
        <p:txBody>
          <a:bodyPr/>
          <a:lstStyle>
            <a:lvl1pPr>
              <a:defRPr/>
            </a:lvl1pPr>
          </a:lstStyle>
          <a:p>
            <a:fld id="{6B1A34AD-FC4C-457F-BEA4-A14A25B03D1D}" type="datetime1">
              <a:rPr lang="de-DE" smtClean="0">
                <a:solidFill>
                  <a:srgbClr val="000000"/>
                </a:solidFill>
              </a:rPr>
              <a:t>13.11.2014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2627313" y="6597650"/>
            <a:ext cx="4824412" cy="26035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>
                <a:solidFill>
                  <a:srgbClr val="000000"/>
                </a:solidFill>
              </a:rPr>
              <a:t>H. Bruhns, EPS - Lisbon, 13 Nov 2014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7596188" y="6669088"/>
            <a:ext cx="938212" cy="144462"/>
          </a:xfrm>
        </p:spPr>
        <p:txBody>
          <a:bodyPr/>
          <a:lstStyle>
            <a:lvl1pPr>
              <a:defRPr/>
            </a:lvl1pPr>
          </a:lstStyle>
          <a:p>
            <a:fld id="{C76A9312-A09E-42DE-BDCE-816E2D50AD08}" type="slidenum">
              <a:rPr lang="de-DE" smtClean="0">
                <a:solidFill>
                  <a:srgbClr val="000000"/>
                </a:solidFill>
              </a:rPr>
              <a:pPr/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6150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539750" y="188913"/>
            <a:ext cx="8027988" cy="5830887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611188" y="6597650"/>
            <a:ext cx="1981200" cy="260350"/>
          </a:xfrm>
        </p:spPr>
        <p:txBody>
          <a:bodyPr/>
          <a:lstStyle>
            <a:lvl1pPr>
              <a:defRPr/>
            </a:lvl1pPr>
          </a:lstStyle>
          <a:p>
            <a:fld id="{A69ED36D-B048-4DD1-9D2B-DE81B8082892}" type="datetime1">
              <a:rPr lang="de-DE" smtClean="0">
                <a:solidFill>
                  <a:srgbClr val="000000"/>
                </a:solidFill>
              </a:rPr>
              <a:t>13.11.2014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627313" y="6597650"/>
            <a:ext cx="4824412" cy="26035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>
                <a:solidFill>
                  <a:srgbClr val="000000"/>
                </a:solidFill>
              </a:rPr>
              <a:t>H. Bruhns, EPS - Lisbon, 13 Nov 2014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7596188" y="6669088"/>
            <a:ext cx="938212" cy="144462"/>
          </a:xfrm>
        </p:spPr>
        <p:txBody>
          <a:bodyPr/>
          <a:lstStyle>
            <a:lvl1pPr>
              <a:defRPr/>
            </a:lvl1pPr>
          </a:lstStyle>
          <a:p>
            <a:fld id="{C76A9312-A09E-42DE-BDCE-816E2D50AD08}" type="slidenum">
              <a:rPr lang="de-DE" smtClean="0">
                <a:solidFill>
                  <a:srgbClr val="000000"/>
                </a:solidFill>
              </a:rPr>
              <a:pPr/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098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05619-12C4-49A8-A360-98F83955795B}" type="datetime1">
              <a:rPr lang="de-DE" smtClean="0">
                <a:solidFill>
                  <a:srgbClr val="000000"/>
                </a:solidFill>
              </a:rPr>
              <a:t>13.11.2014</a:t>
            </a:fld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srgbClr val="000000"/>
                </a:solidFill>
              </a:rPr>
              <a:t>H. Bruhns, EPS - Lisbon, 13 Nov 2014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A9312-A09E-42DE-BDCE-816E2D50AD08}" type="slidenum">
              <a:rPr lang="de-DE" smtClean="0">
                <a:solidFill>
                  <a:srgbClr val="000000"/>
                </a:solidFill>
              </a:rPr>
              <a:pPr/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860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de-DE" noProof="0" smtClean="0"/>
              <a:t>Titelmasterformat durch Klicken bearbeiten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900"/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sz="1200"/>
            </a:lvl1pPr>
          </a:lstStyle>
          <a:p>
            <a:fld id="{49CD8D33-FA5E-40C0-95A3-80F9528493A4}" type="datetime1">
              <a:rPr lang="de-DE" smtClean="0">
                <a:solidFill>
                  <a:srgbClr val="000000"/>
                </a:solidFill>
              </a:rPr>
              <a:t>13.11.2014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z="1200"/>
            </a:lvl1pPr>
          </a:lstStyle>
          <a:p>
            <a:r>
              <a:rPr lang="fr-FR" smtClean="0">
                <a:solidFill>
                  <a:srgbClr val="000000"/>
                </a:solidFill>
              </a:rPr>
              <a:t>H. Bruhns, EPS - Lisbon, 13 Nov 2014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76A9312-A09E-42DE-BDCE-816E2D50AD08}" type="slidenum">
              <a:rPr lang="de-DE" smtClean="0">
                <a:solidFill>
                  <a:srgbClr val="000000"/>
                </a:solidFill>
              </a:rPr>
              <a:pPr/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37895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G0" fmla="+- 618 0 0"/>
              <a:gd name="T0" fmla="*/ 0 w 1000"/>
              <a:gd name="T1" fmla="*/ 0 h 1000"/>
              <a:gd name="T2" fmla="*/ 618 w 1000"/>
              <a:gd name="T3" fmla="*/ 0 h 1000"/>
              <a:gd name="T4" fmla="*/ 618 w 1000"/>
              <a:gd name="T5" fmla="*/ 1000 h 1000"/>
              <a:gd name="T6" fmla="*/ 0 w 1000"/>
              <a:gd name="T7" fmla="*/ 1000 h 1000"/>
              <a:gd name="T8" fmla="*/ 0 w 1000"/>
              <a:gd name="T9" fmla="*/ 0 h 1000"/>
              <a:gd name="T10" fmla="*/ 1000 w 1000"/>
              <a:gd name="T11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de-DE" sz="24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225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F2A1E5-BE74-4500-80F1-58CC6BE7A391}" type="datetime1">
              <a:rPr lang="de-DE" smtClean="0">
                <a:solidFill>
                  <a:srgbClr val="000000"/>
                </a:solidFill>
              </a:rPr>
              <a:t>13.11.2014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>
                <a:solidFill>
                  <a:srgbClr val="000000"/>
                </a:solidFill>
              </a:rPr>
              <a:t>H. Bruhns, EPS - Lisbon, 13 Nov 2014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6A9312-A09E-42DE-BDCE-816E2D50AD08}" type="slidenum">
              <a:rPr lang="de-DE" smtClean="0">
                <a:solidFill>
                  <a:srgbClr val="000000"/>
                </a:solidFill>
              </a:rPr>
              <a:pPr/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675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785F9A-6EA6-4AC6-8AA7-5C8473D66FE3}" type="datetime1">
              <a:rPr lang="de-DE" smtClean="0">
                <a:solidFill>
                  <a:srgbClr val="000000"/>
                </a:solidFill>
              </a:rPr>
              <a:t>13.11.2014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>
                <a:solidFill>
                  <a:srgbClr val="000000"/>
                </a:solidFill>
              </a:rPr>
              <a:t>H. Bruhns, EPS - Lisbon, 13 Nov 2014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6A9312-A09E-42DE-BDCE-816E2D50AD08}" type="slidenum">
              <a:rPr lang="de-DE" smtClean="0">
                <a:solidFill>
                  <a:srgbClr val="000000"/>
                </a:solidFill>
              </a:rPr>
              <a:pPr/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613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65D508-9FB7-4B46-A268-648F1C730D3B}" type="datetime1">
              <a:rPr lang="de-DE" smtClean="0">
                <a:solidFill>
                  <a:srgbClr val="000000"/>
                </a:solidFill>
              </a:rPr>
              <a:t>13.11.2014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>
                <a:solidFill>
                  <a:srgbClr val="000000"/>
                </a:solidFill>
              </a:rPr>
              <a:t>H. Bruhns, EPS - Lisbon, 13 Nov 2014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6A9312-A09E-42DE-BDCE-816E2D50AD08}" type="slidenum">
              <a:rPr lang="de-DE" smtClean="0">
                <a:solidFill>
                  <a:srgbClr val="000000"/>
                </a:solidFill>
              </a:rPr>
              <a:pPr/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5235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BF30B5-252F-4D7E-A1F4-9341685EB8B5}" type="datetime1">
              <a:rPr lang="de-DE" smtClean="0">
                <a:solidFill>
                  <a:srgbClr val="000000"/>
                </a:solidFill>
              </a:rPr>
              <a:t>13.11.2014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>
                <a:solidFill>
                  <a:srgbClr val="000000"/>
                </a:solidFill>
              </a:rPr>
              <a:t>H. Bruhns, EPS - Lisbon, 13 Nov 2014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6A9312-A09E-42DE-BDCE-816E2D50AD08}" type="slidenum">
              <a:rPr lang="de-DE" smtClean="0">
                <a:solidFill>
                  <a:srgbClr val="000000"/>
                </a:solidFill>
              </a:rPr>
              <a:pPr/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5201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B2B0240-94B1-4233-B1C4-3DA3F6DB843E}" type="datetime1">
              <a:rPr lang="de-DE" smtClean="0">
                <a:solidFill>
                  <a:srgbClr val="000000"/>
                </a:solidFill>
              </a:rPr>
              <a:t>13.11.2014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>
                <a:solidFill>
                  <a:srgbClr val="000000"/>
                </a:solidFill>
              </a:rPr>
              <a:t>H. Bruhns, EPS - Lisbon, 13 Nov 2014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6A9312-A09E-42DE-BDCE-816E2D50AD08}" type="slidenum">
              <a:rPr lang="de-DE" smtClean="0">
                <a:solidFill>
                  <a:srgbClr val="000000"/>
                </a:solidFill>
              </a:rPr>
              <a:pPr/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039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4A686B-50DE-4883-A774-4FB1D4E91046}" type="datetime1">
              <a:rPr lang="de-DE" smtClean="0">
                <a:solidFill>
                  <a:srgbClr val="000000"/>
                </a:solidFill>
              </a:rPr>
              <a:t>13.11.2014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>
                <a:solidFill>
                  <a:srgbClr val="000000"/>
                </a:solidFill>
              </a:rPr>
              <a:t>H. Bruhns, EPS - Lisbon, 13 Nov 2014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6A9312-A09E-42DE-BDCE-816E2D50AD08}" type="slidenum">
              <a:rPr lang="de-DE" smtClean="0">
                <a:solidFill>
                  <a:srgbClr val="000000"/>
                </a:solidFill>
              </a:rPr>
              <a:pPr/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15829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FE24708-EBB3-4CC4-9D26-02C1B64663EE}" type="datetime1">
              <a:rPr lang="de-DE" smtClean="0">
                <a:solidFill>
                  <a:srgbClr val="000000"/>
                </a:solidFill>
              </a:rPr>
              <a:t>13.11.2014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>
                <a:solidFill>
                  <a:srgbClr val="000000"/>
                </a:solidFill>
              </a:rPr>
              <a:t>H. Bruhns, EPS - Lisbon, 13 Nov 2014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6A9312-A09E-42DE-BDCE-816E2D50AD08}" type="slidenum">
              <a:rPr lang="de-DE" smtClean="0">
                <a:solidFill>
                  <a:srgbClr val="000000"/>
                </a:solidFill>
              </a:rPr>
              <a:pPr/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1720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337B82-4276-4BD9-AB91-9D7B5221765D}" type="datetime1">
              <a:rPr lang="de-DE" smtClean="0">
                <a:solidFill>
                  <a:srgbClr val="000000"/>
                </a:solidFill>
              </a:rPr>
              <a:t>13.11.2014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>
                <a:solidFill>
                  <a:srgbClr val="000000"/>
                </a:solidFill>
              </a:rPr>
              <a:t>H. Bruhns, EPS - Lisbon, 13 Nov 2014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6A9312-A09E-42DE-BDCE-816E2D50AD08}" type="slidenum">
              <a:rPr lang="de-DE" smtClean="0">
                <a:solidFill>
                  <a:srgbClr val="000000"/>
                </a:solidFill>
              </a:rPr>
              <a:pPr/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455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3127A3-9BC5-47A2-9EA0-ADF110D7FC2F}" type="datetime1">
              <a:rPr lang="de-DE" smtClean="0">
                <a:solidFill>
                  <a:srgbClr val="000000"/>
                </a:solidFill>
              </a:rPr>
              <a:t>13.11.2014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>
                <a:solidFill>
                  <a:srgbClr val="000000"/>
                </a:solidFill>
              </a:rPr>
              <a:t>H. Bruhns, EPS - Lisbon, 13 Nov 2014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6A9312-A09E-42DE-BDCE-816E2D50AD08}" type="slidenum">
              <a:rPr lang="de-DE" smtClean="0">
                <a:solidFill>
                  <a:srgbClr val="000000"/>
                </a:solidFill>
              </a:rPr>
              <a:pPr/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540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721A5A-C37A-4274-BBF5-CF19B91B583B}" type="datetime1">
              <a:rPr lang="de-DE" smtClean="0">
                <a:solidFill>
                  <a:srgbClr val="000000"/>
                </a:solidFill>
              </a:rPr>
              <a:t>13.11.2014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>
                <a:solidFill>
                  <a:srgbClr val="000000"/>
                </a:solidFill>
              </a:rPr>
              <a:t>H. Bruhns, EPS - Lisbon, 13 Nov 2014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6A9312-A09E-42DE-BDCE-816E2D50AD08}" type="slidenum">
              <a:rPr lang="de-DE" smtClean="0">
                <a:solidFill>
                  <a:srgbClr val="000000"/>
                </a:solidFill>
              </a:rPr>
              <a:pPr/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978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61138" y="188913"/>
            <a:ext cx="2006600" cy="5830887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39750" y="188913"/>
            <a:ext cx="5868988" cy="5830887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4AF5C1-78C7-4666-8681-7BFB0C4175DE}" type="datetime1">
              <a:rPr lang="de-DE" smtClean="0">
                <a:solidFill>
                  <a:srgbClr val="000000"/>
                </a:solidFill>
              </a:rPr>
              <a:t>13.11.2014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>
                <a:solidFill>
                  <a:srgbClr val="000000"/>
                </a:solidFill>
              </a:rPr>
              <a:t>H. Bruhns, EPS - Lisbon, 13 Nov 2014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6A9312-A09E-42DE-BDCE-816E2D50AD08}" type="slidenum">
              <a:rPr lang="de-DE" smtClean="0">
                <a:solidFill>
                  <a:srgbClr val="000000"/>
                </a:solidFill>
              </a:rPr>
              <a:pPr/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5392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188913"/>
            <a:ext cx="8001000" cy="8636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566738" y="1752600"/>
            <a:ext cx="8001000" cy="4267200"/>
          </a:xfrm>
        </p:spPr>
        <p:txBody>
          <a:bodyPr/>
          <a:lstStyle/>
          <a:p>
            <a:r>
              <a:rPr lang="de-DE" smtClean="0"/>
              <a:t>Tabelle durch Klicken auf Symbol hinzufügen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11188" y="6597650"/>
            <a:ext cx="1981200" cy="260350"/>
          </a:xfrm>
        </p:spPr>
        <p:txBody>
          <a:bodyPr/>
          <a:lstStyle>
            <a:lvl1pPr>
              <a:defRPr/>
            </a:lvl1pPr>
          </a:lstStyle>
          <a:p>
            <a:fld id="{6519AEAB-F375-4278-B784-3E7A45414F7B}" type="datetime1">
              <a:rPr lang="de-DE" smtClean="0">
                <a:solidFill>
                  <a:srgbClr val="000000"/>
                </a:solidFill>
              </a:rPr>
              <a:t>13.11.2014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627313" y="6597650"/>
            <a:ext cx="4824412" cy="26035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>
                <a:solidFill>
                  <a:srgbClr val="000000"/>
                </a:solidFill>
              </a:rPr>
              <a:t>H. Bruhns, EPS - Lisbon, 13 Nov 2014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596188" y="6669088"/>
            <a:ext cx="938212" cy="144462"/>
          </a:xfrm>
        </p:spPr>
        <p:txBody>
          <a:bodyPr/>
          <a:lstStyle>
            <a:lvl1pPr>
              <a:defRPr/>
            </a:lvl1pPr>
          </a:lstStyle>
          <a:p>
            <a:fld id="{C76A9312-A09E-42DE-BDCE-816E2D50AD08}" type="slidenum">
              <a:rPr lang="de-DE" smtClean="0">
                <a:solidFill>
                  <a:srgbClr val="000000"/>
                </a:solidFill>
              </a:rPr>
              <a:pPr/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6871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188913"/>
            <a:ext cx="8001000" cy="8636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3438" y="1752600"/>
            <a:ext cx="3924300" cy="20574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43438" y="3962400"/>
            <a:ext cx="3924300" cy="20574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>
          <a:xfrm>
            <a:off x="611188" y="6597650"/>
            <a:ext cx="1981200" cy="260350"/>
          </a:xfrm>
        </p:spPr>
        <p:txBody>
          <a:bodyPr/>
          <a:lstStyle>
            <a:lvl1pPr>
              <a:defRPr/>
            </a:lvl1pPr>
          </a:lstStyle>
          <a:p>
            <a:fld id="{47426E89-A4F9-4E57-8012-40D987A2DE54}" type="datetime1">
              <a:rPr lang="de-DE" smtClean="0">
                <a:solidFill>
                  <a:srgbClr val="000000"/>
                </a:solidFill>
              </a:rPr>
              <a:t>13.11.2014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2627313" y="6597650"/>
            <a:ext cx="4824412" cy="26035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>
                <a:solidFill>
                  <a:srgbClr val="000000"/>
                </a:solidFill>
              </a:rPr>
              <a:t>H. Bruhns, EPS - Lisbon, 13 Nov 2014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7596188" y="6669088"/>
            <a:ext cx="938212" cy="144462"/>
          </a:xfrm>
        </p:spPr>
        <p:txBody>
          <a:bodyPr/>
          <a:lstStyle>
            <a:lvl1pPr>
              <a:defRPr/>
            </a:lvl1pPr>
          </a:lstStyle>
          <a:p>
            <a:fld id="{C76A9312-A09E-42DE-BDCE-816E2D50AD08}" type="slidenum">
              <a:rPr lang="de-DE" smtClean="0">
                <a:solidFill>
                  <a:srgbClr val="000000"/>
                </a:solidFill>
              </a:rPr>
              <a:pPr/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051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188913"/>
            <a:ext cx="8001000" cy="8636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611188" y="6597650"/>
            <a:ext cx="1981200" cy="260350"/>
          </a:xfrm>
        </p:spPr>
        <p:txBody>
          <a:bodyPr/>
          <a:lstStyle>
            <a:lvl1pPr>
              <a:defRPr/>
            </a:lvl1pPr>
          </a:lstStyle>
          <a:p>
            <a:fld id="{2FC1EB49-62B1-4B9A-9D75-B6B258F8CC8D}" type="datetime1">
              <a:rPr lang="de-DE" smtClean="0">
                <a:solidFill>
                  <a:srgbClr val="000000"/>
                </a:solidFill>
              </a:rPr>
              <a:t>13.11.2014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2627313" y="6597650"/>
            <a:ext cx="4824412" cy="26035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>
                <a:solidFill>
                  <a:srgbClr val="000000"/>
                </a:solidFill>
              </a:rPr>
              <a:t>H. Bruhns, EPS - Lisbon, 13 Nov 2014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7596188" y="6669088"/>
            <a:ext cx="938212" cy="144462"/>
          </a:xfrm>
        </p:spPr>
        <p:txBody>
          <a:bodyPr/>
          <a:lstStyle>
            <a:lvl1pPr>
              <a:defRPr/>
            </a:lvl1pPr>
          </a:lstStyle>
          <a:p>
            <a:fld id="{C76A9312-A09E-42DE-BDCE-816E2D50AD08}" type="slidenum">
              <a:rPr lang="de-DE" smtClean="0">
                <a:solidFill>
                  <a:srgbClr val="000000"/>
                </a:solidFill>
              </a:rPr>
              <a:pPr/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426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el, Inhal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188913"/>
            <a:ext cx="8001000" cy="8636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3438" y="1752600"/>
            <a:ext cx="3924300" cy="20574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43438" y="3962400"/>
            <a:ext cx="3924300" cy="20574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>
          <a:xfrm>
            <a:off x="611188" y="6597650"/>
            <a:ext cx="1981200" cy="260350"/>
          </a:xfrm>
        </p:spPr>
        <p:txBody>
          <a:bodyPr/>
          <a:lstStyle>
            <a:lvl1pPr>
              <a:defRPr/>
            </a:lvl1pPr>
          </a:lstStyle>
          <a:p>
            <a:fld id="{F0D1317D-71F2-40D4-A6E5-FCDCA5EDEE45}" type="datetime1">
              <a:rPr lang="de-DE" smtClean="0">
                <a:solidFill>
                  <a:srgbClr val="000000"/>
                </a:solidFill>
              </a:rPr>
              <a:t>13.11.2014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2627313" y="6597650"/>
            <a:ext cx="4824412" cy="26035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>
                <a:solidFill>
                  <a:srgbClr val="000000"/>
                </a:solidFill>
              </a:rPr>
              <a:t>H. Bruhns, EPS - Lisbon, 13 Nov 2014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7596188" y="6669088"/>
            <a:ext cx="938212" cy="144462"/>
          </a:xfrm>
        </p:spPr>
        <p:txBody>
          <a:bodyPr/>
          <a:lstStyle>
            <a:lvl1pPr>
              <a:defRPr/>
            </a:lvl1pPr>
          </a:lstStyle>
          <a:p>
            <a:fld id="{C76A9312-A09E-42DE-BDCE-816E2D50AD08}" type="slidenum">
              <a:rPr lang="de-DE" smtClean="0">
                <a:solidFill>
                  <a:srgbClr val="000000"/>
                </a:solidFill>
              </a:rPr>
              <a:pPr/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26134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539750" y="188913"/>
            <a:ext cx="8027988" cy="5830887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611188" y="6597650"/>
            <a:ext cx="1981200" cy="260350"/>
          </a:xfrm>
        </p:spPr>
        <p:txBody>
          <a:bodyPr/>
          <a:lstStyle>
            <a:lvl1pPr>
              <a:defRPr/>
            </a:lvl1pPr>
          </a:lstStyle>
          <a:p>
            <a:fld id="{59A6DF91-D5D3-4CF2-AD8E-3BE035C2B467}" type="datetime1">
              <a:rPr lang="de-DE" smtClean="0">
                <a:solidFill>
                  <a:srgbClr val="000000"/>
                </a:solidFill>
              </a:rPr>
              <a:t>13.11.2014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627313" y="6597650"/>
            <a:ext cx="4824412" cy="26035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>
                <a:solidFill>
                  <a:srgbClr val="000000"/>
                </a:solidFill>
              </a:rPr>
              <a:t>H. Bruhns, EPS - Lisbon, 13 Nov 2014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7596188" y="6669088"/>
            <a:ext cx="938212" cy="144462"/>
          </a:xfrm>
        </p:spPr>
        <p:txBody>
          <a:bodyPr/>
          <a:lstStyle>
            <a:lvl1pPr>
              <a:defRPr/>
            </a:lvl1pPr>
          </a:lstStyle>
          <a:p>
            <a:fld id="{C76A9312-A09E-42DE-BDCE-816E2D50AD08}" type="slidenum">
              <a:rPr lang="de-DE" smtClean="0">
                <a:solidFill>
                  <a:srgbClr val="000000"/>
                </a:solidFill>
              </a:rPr>
              <a:pPr/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0996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D8981C-53DB-4EEF-92F2-C0C9F1463C8C}" type="datetime1">
              <a:rPr lang="de-DE" smtClean="0">
                <a:solidFill>
                  <a:srgbClr val="000000"/>
                </a:solidFill>
              </a:rPr>
              <a:t>13.11.2014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>
                <a:solidFill>
                  <a:srgbClr val="000000"/>
                </a:solidFill>
              </a:rPr>
              <a:t>H. Bruhns, EPS - Lisbon, 13 Nov 2014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6A9312-A09E-42DE-BDCE-816E2D50AD08}" type="slidenum">
              <a:rPr lang="de-DE" smtClean="0">
                <a:solidFill>
                  <a:srgbClr val="000000"/>
                </a:solidFill>
              </a:rPr>
              <a:pPr/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09860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E609F-E31C-4361-A9EA-266331617A7B}" type="datetime1">
              <a:rPr lang="de-DE" smtClean="0">
                <a:solidFill>
                  <a:srgbClr val="000000"/>
                </a:solidFill>
              </a:rPr>
              <a:t>13.11.2014</a:t>
            </a:fld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srgbClr val="000000"/>
                </a:solidFill>
              </a:rPr>
              <a:t>H. Bruhns, EPS - Lisbon, 13 Nov 2014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A9312-A09E-42DE-BDCE-816E2D50AD08}" type="slidenum">
              <a:rPr lang="de-DE" smtClean="0">
                <a:solidFill>
                  <a:srgbClr val="000000"/>
                </a:solidFill>
              </a:rPr>
              <a:pPr/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677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de-DE" noProof="0" smtClean="0"/>
              <a:t>Titelmasterformat durch Klicken bearbeiten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900"/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sz="1200"/>
            </a:lvl1pPr>
          </a:lstStyle>
          <a:p>
            <a:fld id="{A519180A-4BAF-47D0-9A81-802CDC50C35D}" type="datetime1">
              <a:rPr lang="de-DE" smtClean="0">
                <a:solidFill>
                  <a:srgbClr val="000000"/>
                </a:solidFill>
              </a:rPr>
              <a:t>13.11.2014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z="1200"/>
            </a:lvl1pPr>
          </a:lstStyle>
          <a:p>
            <a:r>
              <a:rPr lang="fr-FR" smtClean="0">
                <a:solidFill>
                  <a:srgbClr val="000000"/>
                </a:solidFill>
              </a:rPr>
              <a:t>H. Bruhns, EPS - Lisbon, 13 Nov 2014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76A9312-A09E-42DE-BDCE-816E2D50AD08}" type="slidenum">
              <a:rPr lang="de-DE" smtClean="0">
                <a:solidFill>
                  <a:srgbClr val="000000"/>
                </a:solidFill>
              </a:rPr>
              <a:pPr/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37895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G0" fmla="+- 618 0 0"/>
              <a:gd name="T0" fmla="*/ 0 w 1000"/>
              <a:gd name="T1" fmla="*/ 0 h 1000"/>
              <a:gd name="T2" fmla="*/ 618 w 1000"/>
              <a:gd name="T3" fmla="*/ 0 h 1000"/>
              <a:gd name="T4" fmla="*/ 618 w 1000"/>
              <a:gd name="T5" fmla="*/ 1000 h 1000"/>
              <a:gd name="T6" fmla="*/ 0 w 1000"/>
              <a:gd name="T7" fmla="*/ 1000 h 1000"/>
              <a:gd name="T8" fmla="*/ 0 w 1000"/>
              <a:gd name="T9" fmla="*/ 0 h 1000"/>
              <a:gd name="T10" fmla="*/ 1000 w 1000"/>
              <a:gd name="T11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de-DE" sz="24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7028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5350FD5-A358-427B-BB2B-0996BEFD3103}" type="datetime1">
              <a:rPr lang="de-DE" smtClean="0">
                <a:solidFill>
                  <a:srgbClr val="000000"/>
                </a:solidFill>
              </a:rPr>
              <a:t>13.11.2014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>
                <a:solidFill>
                  <a:srgbClr val="000000"/>
                </a:solidFill>
              </a:rPr>
              <a:t>H. Bruhns, EPS - Lisbon, 13 Nov 2014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6A9312-A09E-42DE-BDCE-816E2D50AD08}" type="slidenum">
              <a:rPr lang="de-DE" smtClean="0">
                <a:solidFill>
                  <a:srgbClr val="000000"/>
                </a:solidFill>
              </a:rPr>
              <a:pPr/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565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0C6887-E52F-40DA-BB97-DC5EF76BF4A2}" type="datetime1">
              <a:rPr lang="de-DE" smtClean="0">
                <a:solidFill>
                  <a:srgbClr val="000000"/>
                </a:solidFill>
              </a:rPr>
              <a:t>13.11.2014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>
                <a:solidFill>
                  <a:srgbClr val="000000"/>
                </a:solidFill>
              </a:rPr>
              <a:t>H. Bruhns, EPS - Lisbon, 13 Nov 2014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6A9312-A09E-42DE-BDCE-816E2D50AD08}" type="slidenum">
              <a:rPr lang="de-DE" smtClean="0">
                <a:solidFill>
                  <a:srgbClr val="000000"/>
                </a:solidFill>
              </a:rPr>
              <a:pPr/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32893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81EE044-CD7A-407F-8494-2E2E9074ED79}" type="datetime1">
              <a:rPr lang="de-DE" smtClean="0">
                <a:solidFill>
                  <a:srgbClr val="000000"/>
                </a:solidFill>
              </a:rPr>
              <a:t>13.11.2014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>
                <a:solidFill>
                  <a:srgbClr val="000000"/>
                </a:solidFill>
              </a:rPr>
              <a:t>H. Bruhns, EPS - Lisbon, 13 Nov 2014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6A9312-A09E-42DE-BDCE-816E2D50AD08}" type="slidenum">
              <a:rPr lang="de-DE" smtClean="0">
                <a:solidFill>
                  <a:srgbClr val="000000"/>
                </a:solidFill>
              </a:rPr>
              <a:pPr/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34480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3C28FB-8368-44D1-95DE-927FD40BCD9C}" type="datetime1">
              <a:rPr lang="de-DE" smtClean="0">
                <a:solidFill>
                  <a:srgbClr val="000000"/>
                </a:solidFill>
              </a:rPr>
              <a:t>13.11.2014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>
                <a:solidFill>
                  <a:srgbClr val="000000"/>
                </a:solidFill>
              </a:rPr>
              <a:t>H. Bruhns, EPS - Lisbon, 13 Nov 2014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6A9312-A09E-42DE-BDCE-816E2D50AD08}" type="slidenum">
              <a:rPr lang="de-DE" smtClean="0">
                <a:solidFill>
                  <a:srgbClr val="000000"/>
                </a:solidFill>
              </a:rPr>
              <a:pPr/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14591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C510B4-889F-482E-BB6C-F7B266AE7FA7}" type="datetime1">
              <a:rPr lang="de-DE" smtClean="0">
                <a:solidFill>
                  <a:srgbClr val="000000"/>
                </a:solidFill>
              </a:rPr>
              <a:t>13.11.2014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>
                <a:solidFill>
                  <a:srgbClr val="000000"/>
                </a:solidFill>
              </a:rPr>
              <a:t>H. Bruhns, EPS - Lisbon, 13 Nov 2014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6A9312-A09E-42DE-BDCE-816E2D50AD08}" type="slidenum">
              <a:rPr lang="de-DE" smtClean="0">
                <a:solidFill>
                  <a:srgbClr val="000000"/>
                </a:solidFill>
              </a:rPr>
              <a:pPr/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01503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1C0BD51-7135-4B78-B4F0-16E92761CE40}" type="datetime1">
              <a:rPr lang="de-DE" smtClean="0">
                <a:solidFill>
                  <a:srgbClr val="000000"/>
                </a:solidFill>
              </a:rPr>
              <a:t>13.11.2014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>
                <a:solidFill>
                  <a:srgbClr val="000000"/>
                </a:solidFill>
              </a:rPr>
              <a:t>H. Bruhns, EPS - Lisbon, 13 Nov 2014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6A9312-A09E-42DE-BDCE-816E2D50AD08}" type="slidenum">
              <a:rPr lang="de-DE" smtClean="0">
                <a:solidFill>
                  <a:srgbClr val="000000"/>
                </a:solidFill>
              </a:rPr>
              <a:pPr/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295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23FF13E-8B33-40FC-BEBD-D87469FA9436}" type="datetime1">
              <a:rPr lang="de-DE" smtClean="0">
                <a:solidFill>
                  <a:srgbClr val="000000"/>
                </a:solidFill>
              </a:rPr>
              <a:t>13.11.2014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>
                <a:solidFill>
                  <a:srgbClr val="000000"/>
                </a:solidFill>
              </a:rPr>
              <a:t>H. Bruhns, EPS - Lisbon, 13 Nov 2014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6A9312-A09E-42DE-BDCE-816E2D50AD08}" type="slidenum">
              <a:rPr lang="de-DE" smtClean="0">
                <a:solidFill>
                  <a:srgbClr val="000000"/>
                </a:solidFill>
              </a:rPr>
              <a:pPr/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722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B5C6A8-4EE1-4940-993B-8029BF1BB1B9}" type="datetime1">
              <a:rPr lang="de-DE" smtClean="0">
                <a:solidFill>
                  <a:srgbClr val="000000"/>
                </a:solidFill>
              </a:rPr>
              <a:t>13.11.2014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>
                <a:solidFill>
                  <a:srgbClr val="000000"/>
                </a:solidFill>
              </a:rPr>
              <a:t>H. Bruhns, EPS - Lisbon, 13 Nov 2014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6A9312-A09E-42DE-BDCE-816E2D50AD08}" type="slidenum">
              <a:rPr lang="de-DE" smtClean="0">
                <a:solidFill>
                  <a:srgbClr val="000000"/>
                </a:solidFill>
              </a:rPr>
              <a:pPr/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31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79159D-55DF-40E0-999D-6D4A98D442FB}" type="datetime1">
              <a:rPr lang="de-DE" smtClean="0">
                <a:solidFill>
                  <a:srgbClr val="000000"/>
                </a:solidFill>
              </a:rPr>
              <a:t>13.11.2014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>
                <a:solidFill>
                  <a:srgbClr val="000000"/>
                </a:solidFill>
              </a:rPr>
              <a:t>H. Bruhns, EPS - Lisbon, 13 Nov 2014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6A9312-A09E-42DE-BDCE-816E2D50AD08}" type="slidenum">
              <a:rPr lang="de-DE" smtClean="0">
                <a:solidFill>
                  <a:srgbClr val="000000"/>
                </a:solidFill>
              </a:rPr>
              <a:pPr/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21368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815541-9727-4872-90CD-91818B787253}" type="datetime1">
              <a:rPr lang="de-DE" smtClean="0">
                <a:solidFill>
                  <a:srgbClr val="000000"/>
                </a:solidFill>
              </a:rPr>
              <a:t>13.11.2014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>
                <a:solidFill>
                  <a:srgbClr val="000000"/>
                </a:solidFill>
              </a:rPr>
              <a:t>H. Bruhns, EPS - Lisbon, 13 Nov 2014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6A9312-A09E-42DE-BDCE-816E2D50AD08}" type="slidenum">
              <a:rPr lang="de-DE" smtClean="0">
                <a:solidFill>
                  <a:srgbClr val="000000"/>
                </a:solidFill>
              </a:rPr>
              <a:pPr/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332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61138" y="188913"/>
            <a:ext cx="2006600" cy="5830887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39750" y="188913"/>
            <a:ext cx="5868988" cy="5830887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D67390-F289-466F-A5CB-542301114EB3}" type="datetime1">
              <a:rPr lang="de-DE" smtClean="0">
                <a:solidFill>
                  <a:srgbClr val="000000"/>
                </a:solidFill>
              </a:rPr>
              <a:t>13.11.2014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>
                <a:solidFill>
                  <a:srgbClr val="000000"/>
                </a:solidFill>
              </a:rPr>
              <a:t>H. Bruhns, EPS - Lisbon, 13 Nov 2014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6A9312-A09E-42DE-BDCE-816E2D50AD08}" type="slidenum">
              <a:rPr lang="de-DE" smtClean="0">
                <a:solidFill>
                  <a:srgbClr val="000000"/>
                </a:solidFill>
              </a:rPr>
              <a:pPr/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47801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188913"/>
            <a:ext cx="8001000" cy="8636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566738" y="1752600"/>
            <a:ext cx="8001000" cy="4267200"/>
          </a:xfrm>
        </p:spPr>
        <p:txBody>
          <a:bodyPr/>
          <a:lstStyle/>
          <a:p>
            <a:r>
              <a:rPr lang="de-DE" smtClean="0"/>
              <a:t>Tabelle durch Klicken auf Symbol hinzufügen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11188" y="6597650"/>
            <a:ext cx="1981200" cy="260350"/>
          </a:xfrm>
        </p:spPr>
        <p:txBody>
          <a:bodyPr/>
          <a:lstStyle>
            <a:lvl1pPr>
              <a:defRPr/>
            </a:lvl1pPr>
          </a:lstStyle>
          <a:p>
            <a:fld id="{441E5E54-E6DB-4B52-918D-6EA4EC5E91A8}" type="datetime1">
              <a:rPr lang="de-DE" smtClean="0">
                <a:solidFill>
                  <a:srgbClr val="000000"/>
                </a:solidFill>
              </a:rPr>
              <a:t>13.11.2014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627313" y="6597650"/>
            <a:ext cx="4824412" cy="26035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>
                <a:solidFill>
                  <a:srgbClr val="000000"/>
                </a:solidFill>
              </a:rPr>
              <a:t>H. Bruhns, EPS - Lisbon, 13 Nov 2014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596188" y="6669088"/>
            <a:ext cx="938212" cy="144462"/>
          </a:xfrm>
        </p:spPr>
        <p:txBody>
          <a:bodyPr/>
          <a:lstStyle>
            <a:lvl1pPr>
              <a:defRPr/>
            </a:lvl1pPr>
          </a:lstStyle>
          <a:p>
            <a:fld id="{C76A9312-A09E-42DE-BDCE-816E2D50AD08}" type="slidenum">
              <a:rPr lang="de-DE" smtClean="0">
                <a:solidFill>
                  <a:srgbClr val="000000"/>
                </a:solidFill>
              </a:rPr>
              <a:pPr/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963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188913"/>
            <a:ext cx="8001000" cy="8636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3438" y="1752600"/>
            <a:ext cx="3924300" cy="20574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43438" y="3962400"/>
            <a:ext cx="3924300" cy="20574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>
          <a:xfrm>
            <a:off x="611188" y="6597650"/>
            <a:ext cx="1981200" cy="260350"/>
          </a:xfrm>
        </p:spPr>
        <p:txBody>
          <a:bodyPr/>
          <a:lstStyle>
            <a:lvl1pPr>
              <a:defRPr/>
            </a:lvl1pPr>
          </a:lstStyle>
          <a:p>
            <a:fld id="{12966813-4C58-4654-A2CC-507AC0978B33}" type="datetime1">
              <a:rPr lang="de-DE" smtClean="0">
                <a:solidFill>
                  <a:srgbClr val="000000"/>
                </a:solidFill>
              </a:rPr>
              <a:t>13.11.2014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2627313" y="6597650"/>
            <a:ext cx="4824412" cy="26035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>
                <a:solidFill>
                  <a:srgbClr val="000000"/>
                </a:solidFill>
              </a:rPr>
              <a:t>H. Bruhns, EPS - Lisbon, 13 Nov 2014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7596188" y="6669088"/>
            <a:ext cx="938212" cy="144462"/>
          </a:xfrm>
        </p:spPr>
        <p:txBody>
          <a:bodyPr/>
          <a:lstStyle>
            <a:lvl1pPr>
              <a:defRPr/>
            </a:lvl1pPr>
          </a:lstStyle>
          <a:p>
            <a:fld id="{C76A9312-A09E-42DE-BDCE-816E2D50AD08}" type="slidenum">
              <a:rPr lang="de-DE" smtClean="0">
                <a:solidFill>
                  <a:srgbClr val="000000"/>
                </a:solidFill>
              </a:rPr>
              <a:pPr/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93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188913"/>
            <a:ext cx="8001000" cy="8636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611188" y="6597650"/>
            <a:ext cx="1981200" cy="260350"/>
          </a:xfrm>
        </p:spPr>
        <p:txBody>
          <a:bodyPr/>
          <a:lstStyle>
            <a:lvl1pPr>
              <a:defRPr/>
            </a:lvl1pPr>
          </a:lstStyle>
          <a:p>
            <a:fld id="{D611DAC1-6CB3-410B-A984-4067BF8CCC71}" type="datetime1">
              <a:rPr lang="de-DE" smtClean="0">
                <a:solidFill>
                  <a:srgbClr val="000000"/>
                </a:solidFill>
              </a:rPr>
              <a:t>13.11.2014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2627313" y="6597650"/>
            <a:ext cx="4824412" cy="26035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>
                <a:solidFill>
                  <a:srgbClr val="000000"/>
                </a:solidFill>
              </a:rPr>
              <a:t>H. Bruhns, EPS - Lisbon, 13 Nov 2014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7596188" y="6669088"/>
            <a:ext cx="938212" cy="144462"/>
          </a:xfrm>
        </p:spPr>
        <p:txBody>
          <a:bodyPr/>
          <a:lstStyle>
            <a:lvl1pPr>
              <a:defRPr/>
            </a:lvl1pPr>
          </a:lstStyle>
          <a:p>
            <a:fld id="{C76A9312-A09E-42DE-BDCE-816E2D50AD08}" type="slidenum">
              <a:rPr lang="de-DE" smtClean="0">
                <a:solidFill>
                  <a:srgbClr val="000000"/>
                </a:solidFill>
              </a:rPr>
              <a:pPr/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647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el, Inhal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188913"/>
            <a:ext cx="8001000" cy="8636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3438" y="1752600"/>
            <a:ext cx="3924300" cy="20574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43438" y="3962400"/>
            <a:ext cx="3924300" cy="20574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>
          <a:xfrm>
            <a:off x="611188" y="6597650"/>
            <a:ext cx="1981200" cy="260350"/>
          </a:xfrm>
        </p:spPr>
        <p:txBody>
          <a:bodyPr/>
          <a:lstStyle>
            <a:lvl1pPr>
              <a:defRPr/>
            </a:lvl1pPr>
          </a:lstStyle>
          <a:p>
            <a:fld id="{AC632943-F89E-49B8-824E-BD89C76853B0}" type="datetime1">
              <a:rPr lang="de-DE" smtClean="0">
                <a:solidFill>
                  <a:srgbClr val="000000"/>
                </a:solidFill>
              </a:rPr>
              <a:t>13.11.2014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2627313" y="6597650"/>
            <a:ext cx="4824412" cy="26035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>
                <a:solidFill>
                  <a:srgbClr val="000000"/>
                </a:solidFill>
              </a:rPr>
              <a:t>H. Bruhns, EPS - Lisbon, 13 Nov 2014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7596188" y="6669088"/>
            <a:ext cx="938212" cy="144462"/>
          </a:xfrm>
        </p:spPr>
        <p:txBody>
          <a:bodyPr/>
          <a:lstStyle>
            <a:lvl1pPr>
              <a:defRPr/>
            </a:lvl1pPr>
          </a:lstStyle>
          <a:p>
            <a:fld id="{C76A9312-A09E-42DE-BDCE-816E2D50AD08}" type="slidenum">
              <a:rPr lang="de-DE" smtClean="0">
                <a:solidFill>
                  <a:srgbClr val="000000"/>
                </a:solidFill>
              </a:rPr>
              <a:pPr/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62869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539750" y="188913"/>
            <a:ext cx="8027988" cy="5830887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611188" y="6597650"/>
            <a:ext cx="1981200" cy="260350"/>
          </a:xfrm>
        </p:spPr>
        <p:txBody>
          <a:bodyPr/>
          <a:lstStyle>
            <a:lvl1pPr>
              <a:defRPr/>
            </a:lvl1pPr>
          </a:lstStyle>
          <a:p>
            <a:fld id="{F740ACAB-9A4D-448C-B4A4-8A1AAB83B560}" type="datetime1">
              <a:rPr lang="de-DE" smtClean="0">
                <a:solidFill>
                  <a:srgbClr val="000000"/>
                </a:solidFill>
              </a:rPr>
              <a:t>13.11.2014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627313" y="6597650"/>
            <a:ext cx="4824412" cy="26035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>
                <a:solidFill>
                  <a:srgbClr val="000000"/>
                </a:solidFill>
              </a:rPr>
              <a:t>H. Bruhns, EPS - Lisbon, 13 Nov 2014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7596188" y="6669088"/>
            <a:ext cx="938212" cy="144462"/>
          </a:xfrm>
        </p:spPr>
        <p:txBody>
          <a:bodyPr/>
          <a:lstStyle>
            <a:lvl1pPr>
              <a:defRPr/>
            </a:lvl1pPr>
          </a:lstStyle>
          <a:p>
            <a:fld id="{C76A9312-A09E-42DE-BDCE-816E2D50AD08}" type="slidenum">
              <a:rPr lang="de-DE" smtClean="0">
                <a:solidFill>
                  <a:srgbClr val="000000"/>
                </a:solidFill>
              </a:rPr>
              <a:pPr/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165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de-DE" noProof="0" smtClean="0"/>
              <a:t>Titelmasterformat durch Klicken bearbeiten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900"/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sz="1200"/>
            </a:lvl1pPr>
          </a:lstStyle>
          <a:p>
            <a:fld id="{B84E518A-221F-4939-88C5-19D5044131FE}" type="datetime1">
              <a:rPr lang="de-DE" smtClean="0">
                <a:solidFill>
                  <a:srgbClr val="000000"/>
                </a:solidFill>
              </a:rPr>
              <a:t>13.11.2014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z="1200"/>
            </a:lvl1pPr>
          </a:lstStyle>
          <a:p>
            <a:r>
              <a:rPr lang="fr-FR" smtClean="0">
                <a:solidFill>
                  <a:srgbClr val="000000"/>
                </a:solidFill>
              </a:rPr>
              <a:t>H. Bruhns, EPS - Lisbon, 13 Nov 2014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76A9312-A09E-42DE-BDCE-816E2D50AD08}" type="slidenum">
              <a:rPr lang="de-DE" smtClean="0">
                <a:solidFill>
                  <a:srgbClr val="000000"/>
                </a:solidFill>
              </a:rPr>
              <a:pPr/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37895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G0" fmla="+- 618 0 0"/>
              <a:gd name="T0" fmla="*/ 0 w 1000"/>
              <a:gd name="T1" fmla="*/ 0 h 1000"/>
              <a:gd name="T2" fmla="*/ 618 w 1000"/>
              <a:gd name="T3" fmla="*/ 0 h 1000"/>
              <a:gd name="T4" fmla="*/ 618 w 1000"/>
              <a:gd name="T5" fmla="*/ 1000 h 1000"/>
              <a:gd name="T6" fmla="*/ 0 w 1000"/>
              <a:gd name="T7" fmla="*/ 1000 h 1000"/>
              <a:gd name="T8" fmla="*/ 0 w 1000"/>
              <a:gd name="T9" fmla="*/ 0 h 1000"/>
              <a:gd name="T10" fmla="*/ 1000 w 1000"/>
              <a:gd name="T11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de-DE" sz="24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97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6359EE-B9DC-4CCC-A61B-A30BFEF5A23D}" type="datetime1">
              <a:rPr lang="de-DE" smtClean="0">
                <a:solidFill>
                  <a:srgbClr val="000000"/>
                </a:solidFill>
              </a:rPr>
              <a:t>13.11.2014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fr-FR" smtClean="0">
                <a:solidFill>
                  <a:srgbClr val="000000"/>
                </a:solidFill>
              </a:rPr>
              <a:t>H. Bruhns, EPS - Lisbon, 13 Nov 2014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668344" y="6713538"/>
            <a:ext cx="938212" cy="144462"/>
          </a:xfrm>
        </p:spPr>
        <p:txBody>
          <a:bodyPr/>
          <a:lstStyle>
            <a:lvl1pPr>
              <a:defRPr sz="1000"/>
            </a:lvl1pPr>
          </a:lstStyle>
          <a:p>
            <a:fld id="{C76A9312-A09E-42DE-BDCE-816E2D50AD08}" type="slidenum">
              <a:rPr lang="de-DE" smtClean="0">
                <a:solidFill>
                  <a:srgbClr val="000000"/>
                </a:solidFill>
              </a:rPr>
              <a:pPr/>
              <a:t>‹Nr.›</a:t>
            </a:fld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376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F0777BE-224B-4D35-9B66-F6A1DBC849A3}" type="datetime1">
              <a:rPr lang="de-DE" smtClean="0">
                <a:solidFill>
                  <a:srgbClr val="000000"/>
                </a:solidFill>
              </a:rPr>
              <a:t>13.11.2014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>
                <a:solidFill>
                  <a:srgbClr val="000000"/>
                </a:solidFill>
              </a:rPr>
              <a:t>H. Bruhns, EPS - Lisbon, 13 Nov 2014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6A9312-A09E-42DE-BDCE-816E2D50AD08}" type="slidenum">
              <a:rPr lang="de-DE" smtClean="0">
                <a:solidFill>
                  <a:srgbClr val="000000"/>
                </a:solidFill>
              </a:rPr>
              <a:pPr/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359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5E40ED-2B79-4F1A-B334-CC81438297CA}" type="datetime1">
              <a:rPr lang="de-DE" smtClean="0">
                <a:solidFill>
                  <a:srgbClr val="000000"/>
                </a:solidFill>
              </a:rPr>
              <a:t>13.11.2014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>
                <a:solidFill>
                  <a:srgbClr val="000000"/>
                </a:solidFill>
              </a:rPr>
              <a:t>H. Bruhns, EPS - Lisbon, 13 Nov 2014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6A9312-A09E-42DE-BDCE-816E2D50AD08}" type="slidenum">
              <a:rPr lang="de-DE" smtClean="0">
                <a:solidFill>
                  <a:srgbClr val="000000"/>
                </a:solidFill>
              </a:rPr>
              <a:pPr/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120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DFCBA7-F93E-4A6C-9F1D-7315A8BA6941}" type="datetime1">
              <a:rPr lang="de-DE" smtClean="0">
                <a:solidFill>
                  <a:srgbClr val="000000"/>
                </a:solidFill>
              </a:rPr>
              <a:t>13.11.2014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>
                <a:solidFill>
                  <a:srgbClr val="000000"/>
                </a:solidFill>
              </a:rPr>
              <a:t>H. Bruhns, EPS - Lisbon, 13 Nov 2014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6A9312-A09E-42DE-BDCE-816E2D50AD08}" type="slidenum">
              <a:rPr lang="de-DE" smtClean="0">
                <a:solidFill>
                  <a:srgbClr val="000000"/>
                </a:solidFill>
              </a:rPr>
              <a:pPr/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99981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A22F46-3702-4122-B726-C9138D8995AE}" type="datetime1">
              <a:rPr lang="de-DE" smtClean="0">
                <a:solidFill>
                  <a:srgbClr val="000000"/>
                </a:solidFill>
              </a:rPr>
              <a:t>13.11.2014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>
                <a:solidFill>
                  <a:srgbClr val="000000"/>
                </a:solidFill>
              </a:rPr>
              <a:t>H. Bruhns, EPS - Lisbon, 13 Nov 2014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6A9312-A09E-42DE-BDCE-816E2D50AD08}" type="slidenum">
              <a:rPr lang="de-DE" smtClean="0">
                <a:solidFill>
                  <a:srgbClr val="000000"/>
                </a:solidFill>
              </a:rPr>
              <a:pPr/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25650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AC692B-1C88-47CC-9C46-34C3BF318710}" type="datetime1">
              <a:rPr lang="de-DE" smtClean="0">
                <a:solidFill>
                  <a:srgbClr val="000000"/>
                </a:solidFill>
              </a:rPr>
              <a:t>13.11.2014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>
                <a:solidFill>
                  <a:srgbClr val="000000"/>
                </a:solidFill>
              </a:rPr>
              <a:t>H. Bruhns, EPS - Lisbon, 13 Nov 2014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6A9312-A09E-42DE-BDCE-816E2D50AD08}" type="slidenum">
              <a:rPr lang="de-DE" smtClean="0">
                <a:solidFill>
                  <a:srgbClr val="000000"/>
                </a:solidFill>
              </a:rPr>
              <a:pPr/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96203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94FF7C1-2A90-4BFB-81A7-EE0BAD7FC720}" type="datetime1">
              <a:rPr lang="de-DE" smtClean="0">
                <a:solidFill>
                  <a:srgbClr val="000000"/>
                </a:solidFill>
              </a:rPr>
              <a:t>13.11.2014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>
                <a:solidFill>
                  <a:srgbClr val="000000"/>
                </a:solidFill>
              </a:rPr>
              <a:t>H. Bruhns, EPS - Lisbon, 13 Nov 2014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6A9312-A09E-42DE-BDCE-816E2D50AD08}" type="slidenum">
              <a:rPr lang="de-DE" smtClean="0">
                <a:solidFill>
                  <a:srgbClr val="000000"/>
                </a:solidFill>
              </a:rPr>
              <a:pPr/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7525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CB0FFC-FE78-4690-AE71-57A608153071}" type="datetime1">
              <a:rPr lang="de-DE" smtClean="0">
                <a:solidFill>
                  <a:srgbClr val="000000"/>
                </a:solidFill>
              </a:rPr>
              <a:t>13.11.2014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>
                <a:solidFill>
                  <a:srgbClr val="000000"/>
                </a:solidFill>
              </a:rPr>
              <a:t>H. Bruhns, EPS - Lisbon, 13 Nov 2014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6A9312-A09E-42DE-BDCE-816E2D50AD08}" type="slidenum">
              <a:rPr lang="de-DE" smtClean="0">
                <a:solidFill>
                  <a:srgbClr val="000000"/>
                </a:solidFill>
              </a:rPr>
              <a:pPr/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433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56B9DE-B246-4A7F-BA39-83EFA073DA45}" type="datetime1">
              <a:rPr lang="de-DE" smtClean="0">
                <a:solidFill>
                  <a:srgbClr val="000000"/>
                </a:solidFill>
              </a:rPr>
              <a:t>13.11.2014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>
                <a:solidFill>
                  <a:srgbClr val="000000"/>
                </a:solidFill>
              </a:rPr>
              <a:t>H. Bruhns, EPS - Lisbon, 13 Nov 2014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6A9312-A09E-42DE-BDCE-816E2D50AD08}" type="slidenum">
              <a:rPr lang="de-DE" smtClean="0">
                <a:solidFill>
                  <a:srgbClr val="000000"/>
                </a:solidFill>
              </a:rPr>
              <a:pPr/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806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E3E7BF-F297-4C6A-84B4-B10E2B4FA08D}" type="datetime1">
              <a:rPr lang="de-DE" smtClean="0">
                <a:solidFill>
                  <a:srgbClr val="000000"/>
                </a:solidFill>
              </a:rPr>
              <a:t>13.11.2014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>
                <a:solidFill>
                  <a:srgbClr val="000000"/>
                </a:solidFill>
              </a:rPr>
              <a:t>H. Bruhns, EPS - Lisbon, 13 Nov 2014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6A9312-A09E-42DE-BDCE-816E2D50AD08}" type="slidenum">
              <a:rPr lang="de-DE" smtClean="0">
                <a:solidFill>
                  <a:srgbClr val="000000"/>
                </a:solidFill>
              </a:rPr>
              <a:pPr/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429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61138" y="188913"/>
            <a:ext cx="2006600" cy="5830887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39750" y="188913"/>
            <a:ext cx="5868988" cy="5830887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FA133F-EB12-4B8A-BE98-13AE4BBF5EFF}" type="datetime1">
              <a:rPr lang="de-DE" smtClean="0">
                <a:solidFill>
                  <a:srgbClr val="000000"/>
                </a:solidFill>
              </a:rPr>
              <a:t>13.11.2014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>
                <a:solidFill>
                  <a:srgbClr val="000000"/>
                </a:solidFill>
              </a:rPr>
              <a:t>H. Bruhns, EPS - Lisbon, 13 Nov 2014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6A9312-A09E-42DE-BDCE-816E2D50AD08}" type="slidenum">
              <a:rPr lang="de-DE" smtClean="0">
                <a:solidFill>
                  <a:srgbClr val="000000"/>
                </a:solidFill>
              </a:rPr>
              <a:pPr/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91318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188913"/>
            <a:ext cx="8001000" cy="8636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566738" y="1752600"/>
            <a:ext cx="8001000" cy="4267200"/>
          </a:xfrm>
        </p:spPr>
        <p:txBody>
          <a:bodyPr/>
          <a:lstStyle/>
          <a:p>
            <a:r>
              <a:rPr lang="de-DE" smtClean="0"/>
              <a:t>Tabelle durch Klicken auf Symbol hinzufügen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11188" y="6597650"/>
            <a:ext cx="1981200" cy="260350"/>
          </a:xfrm>
        </p:spPr>
        <p:txBody>
          <a:bodyPr/>
          <a:lstStyle>
            <a:lvl1pPr>
              <a:defRPr/>
            </a:lvl1pPr>
          </a:lstStyle>
          <a:p>
            <a:fld id="{2AB9DCDC-6F79-4D11-A7CB-CC54AADE40EF}" type="datetime1">
              <a:rPr lang="de-DE" smtClean="0">
                <a:solidFill>
                  <a:srgbClr val="000000"/>
                </a:solidFill>
              </a:rPr>
              <a:t>13.11.2014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627313" y="6597650"/>
            <a:ext cx="4824412" cy="26035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>
                <a:solidFill>
                  <a:srgbClr val="000000"/>
                </a:solidFill>
              </a:rPr>
              <a:t>H. Bruhns, EPS - Lisbon, 13 Nov 2014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596188" y="6669088"/>
            <a:ext cx="938212" cy="144462"/>
          </a:xfrm>
        </p:spPr>
        <p:txBody>
          <a:bodyPr/>
          <a:lstStyle>
            <a:lvl1pPr>
              <a:defRPr/>
            </a:lvl1pPr>
          </a:lstStyle>
          <a:p>
            <a:fld id="{C76A9312-A09E-42DE-BDCE-816E2D50AD08}" type="slidenum">
              <a:rPr lang="de-DE" smtClean="0">
                <a:solidFill>
                  <a:srgbClr val="000000"/>
                </a:solidFill>
              </a:rPr>
              <a:pPr/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1703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188913"/>
            <a:ext cx="8001000" cy="8636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3438" y="1752600"/>
            <a:ext cx="3924300" cy="20574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43438" y="3962400"/>
            <a:ext cx="3924300" cy="20574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>
          <a:xfrm>
            <a:off x="611188" y="6597650"/>
            <a:ext cx="1981200" cy="260350"/>
          </a:xfrm>
        </p:spPr>
        <p:txBody>
          <a:bodyPr/>
          <a:lstStyle>
            <a:lvl1pPr>
              <a:defRPr/>
            </a:lvl1pPr>
          </a:lstStyle>
          <a:p>
            <a:fld id="{2F88D951-0D23-484F-947E-9F4EE283F1A4}" type="datetime1">
              <a:rPr lang="de-DE" smtClean="0">
                <a:solidFill>
                  <a:srgbClr val="000000"/>
                </a:solidFill>
              </a:rPr>
              <a:t>13.11.2014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2627313" y="6597650"/>
            <a:ext cx="4824412" cy="26035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>
                <a:solidFill>
                  <a:srgbClr val="000000"/>
                </a:solidFill>
              </a:rPr>
              <a:t>H. Bruhns, EPS - Lisbon, 13 Nov 2014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7596188" y="6669088"/>
            <a:ext cx="938212" cy="144462"/>
          </a:xfrm>
        </p:spPr>
        <p:txBody>
          <a:bodyPr/>
          <a:lstStyle>
            <a:lvl1pPr>
              <a:defRPr/>
            </a:lvl1pPr>
          </a:lstStyle>
          <a:p>
            <a:fld id="{C76A9312-A09E-42DE-BDCE-816E2D50AD08}" type="slidenum">
              <a:rPr lang="de-DE" smtClean="0">
                <a:solidFill>
                  <a:srgbClr val="000000"/>
                </a:solidFill>
              </a:rPr>
              <a:pPr/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436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28A313-7C8E-479A-BD22-F4A704A8B097}" type="datetime1">
              <a:rPr lang="de-DE" smtClean="0">
                <a:solidFill>
                  <a:srgbClr val="000000"/>
                </a:solidFill>
              </a:rPr>
              <a:t>13.11.2014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>
                <a:solidFill>
                  <a:srgbClr val="000000"/>
                </a:solidFill>
              </a:rPr>
              <a:t>H. Bruhns, EPS - Lisbon, 13 Nov 2014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6A9312-A09E-42DE-BDCE-816E2D50AD08}" type="slidenum">
              <a:rPr lang="de-DE" smtClean="0">
                <a:solidFill>
                  <a:srgbClr val="000000"/>
                </a:solidFill>
              </a:rPr>
              <a:pPr/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366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188913"/>
            <a:ext cx="8001000" cy="8636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611188" y="6597650"/>
            <a:ext cx="1981200" cy="260350"/>
          </a:xfrm>
        </p:spPr>
        <p:txBody>
          <a:bodyPr/>
          <a:lstStyle>
            <a:lvl1pPr>
              <a:defRPr/>
            </a:lvl1pPr>
          </a:lstStyle>
          <a:p>
            <a:fld id="{BB865EFB-716E-47F9-96E0-5E1FC8533858}" type="datetime1">
              <a:rPr lang="de-DE" smtClean="0">
                <a:solidFill>
                  <a:srgbClr val="000000"/>
                </a:solidFill>
              </a:rPr>
              <a:t>13.11.2014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2627313" y="6597650"/>
            <a:ext cx="4824412" cy="26035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>
                <a:solidFill>
                  <a:srgbClr val="000000"/>
                </a:solidFill>
              </a:rPr>
              <a:t>H. Bruhns, EPS - Lisbon, 13 Nov 2014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7596188" y="6669088"/>
            <a:ext cx="938212" cy="144462"/>
          </a:xfrm>
        </p:spPr>
        <p:txBody>
          <a:bodyPr/>
          <a:lstStyle>
            <a:lvl1pPr>
              <a:defRPr/>
            </a:lvl1pPr>
          </a:lstStyle>
          <a:p>
            <a:fld id="{C76A9312-A09E-42DE-BDCE-816E2D50AD08}" type="slidenum">
              <a:rPr lang="de-DE" smtClean="0">
                <a:solidFill>
                  <a:srgbClr val="000000"/>
                </a:solidFill>
              </a:rPr>
              <a:pPr/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166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el, Inhal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188913"/>
            <a:ext cx="8001000" cy="8636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3438" y="1752600"/>
            <a:ext cx="3924300" cy="20574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43438" y="3962400"/>
            <a:ext cx="3924300" cy="20574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>
          <a:xfrm>
            <a:off x="611188" y="6597650"/>
            <a:ext cx="1981200" cy="260350"/>
          </a:xfrm>
        </p:spPr>
        <p:txBody>
          <a:bodyPr/>
          <a:lstStyle>
            <a:lvl1pPr>
              <a:defRPr/>
            </a:lvl1pPr>
          </a:lstStyle>
          <a:p>
            <a:fld id="{8309E788-E08B-4257-B30F-EF80A30E116B}" type="datetime1">
              <a:rPr lang="de-DE" smtClean="0">
                <a:solidFill>
                  <a:srgbClr val="000000"/>
                </a:solidFill>
              </a:rPr>
              <a:t>13.11.2014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2627313" y="6597650"/>
            <a:ext cx="4824412" cy="26035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>
                <a:solidFill>
                  <a:srgbClr val="000000"/>
                </a:solidFill>
              </a:rPr>
              <a:t>H. Bruhns, EPS - Lisbon, 13 Nov 2014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7596188" y="6669088"/>
            <a:ext cx="938212" cy="144462"/>
          </a:xfrm>
        </p:spPr>
        <p:txBody>
          <a:bodyPr/>
          <a:lstStyle>
            <a:lvl1pPr>
              <a:defRPr/>
            </a:lvl1pPr>
          </a:lstStyle>
          <a:p>
            <a:fld id="{C76A9312-A09E-42DE-BDCE-816E2D50AD08}" type="slidenum">
              <a:rPr lang="de-DE" smtClean="0">
                <a:solidFill>
                  <a:srgbClr val="000000"/>
                </a:solidFill>
              </a:rPr>
              <a:pPr/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67707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539750" y="188913"/>
            <a:ext cx="8027988" cy="5830887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611188" y="6597650"/>
            <a:ext cx="1981200" cy="260350"/>
          </a:xfrm>
        </p:spPr>
        <p:txBody>
          <a:bodyPr/>
          <a:lstStyle>
            <a:lvl1pPr>
              <a:defRPr/>
            </a:lvl1pPr>
          </a:lstStyle>
          <a:p>
            <a:fld id="{2571B7DD-8E4C-43C9-8A9A-6A4300B317FC}" type="datetime1">
              <a:rPr lang="de-DE" smtClean="0">
                <a:solidFill>
                  <a:srgbClr val="000000"/>
                </a:solidFill>
              </a:rPr>
              <a:t>13.11.2014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627313" y="6597650"/>
            <a:ext cx="4824412" cy="26035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>
                <a:solidFill>
                  <a:srgbClr val="000000"/>
                </a:solidFill>
              </a:rPr>
              <a:t>H. Bruhns, EPS - Lisbon, 13 Nov 2014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7596188" y="6669088"/>
            <a:ext cx="938212" cy="144462"/>
          </a:xfrm>
        </p:spPr>
        <p:txBody>
          <a:bodyPr/>
          <a:lstStyle>
            <a:lvl1pPr>
              <a:defRPr/>
            </a:lvl1pPr>
          </a:lstStyle>
          <a:p>
            <a:fld id="{C76A9312-A09E-42DE-BDCE-816E2D50AD08}" type="slidenum">
              <a:rPr lang="de-DE" smtClean="0">
                <a:solidFill>
                  <a:srgbClr val="000000"/>
                </a:solidFill>
              </a:rPr>
              <a:pPr/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909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43000" y="685800"/>
            <a:ext cx="7793038" cy="6778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iagrammplatzhalter 2"/>
          <p:cNvSpPr>
            <a:spLocks noGrp="1"/>
          </p:cNvSpPr>
          <p:nvPr>
            <p:ph type="chart"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r>
              <a:rPr lang="de-DE" smtClean="0"/>
              <a:t>Diagramm durch Klicken auf Symbol hinzufügen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9144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A30ECBD-4B98-4E5B-AA86-4D6D854984F1}" type="datetime1">
              <a:rPr lang="de-DE" smtClean="0">
                <a:solidFill>
                  <a:srgbClr val="000000"/>
                </a:solidFill>
              </a:rPr>
              <a:t>13.11.2014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3528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>
                <a:solidFill>
                  <a:srgbClr val="000000"/>
                </a:solidFill>
              </a:rPr>
              <a:t>H. Bruhns, EPS - Lisbon, 13 Nov 2014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288EAFA-1EF2-42BB-B1AD-B797F1D508D9}" type="slidenum">
              <a:rPr lang="de-DE">
                <a:solidFill>
                  <a:srgbClr val="000000"/>
                </a:solidFill>
              </a:rPr>
              <a:pPr/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83829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de-DE" noProof="0" smtClean="0"/>
              <a:t>Titelmasterformat durch Klicken bearbeiten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900"/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sz="1200"/>
            </a:lvl1pPr>
          </a:lstStyle>
          <a:p>
            <a:fld id="{F9D565C5-2431-4D5C-95EC-396261C390F1}" type="datetime1">
              <a:rPr lang="de-DE" smtClean="0">
                <a:solidFill>
                  <a:srgbClr val="000000"/>
                </a:solidFill>
              </a:rPr>
              <a:t>13.11.2014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z="1200"/>
            </a:lvl1pPr>
          </a:lstStyle>
          <a:p>
            <a:r>
              <a:rPr lang="fr-FR" smtClean="0">
                <a:solidFill>
                  <a:srgbClr val="000000"/>
                </a:solidFill>
              </a:rPr>
              <a:t>H. Bruhns, EPS - Lisbon, 13 Nov 2014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76A9312-A09E-42DE-BDCE-816E2D50AD08}" type="slidenum">
              <a:rPr lang="de-DE" smtClean="0">
                <a:solidFill>
                  <a:srgbClr val="000000"/>
                </a:solidFill>
              </a:rPr>
              <a:pPr/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37895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G0" fmla="+- 618 0 0"/>
              <a:gd name="T0" fmla="*/ 0 w 1000"/>
              <a:gd name="T1" fmla="*/ 0 h 1000"/>
              <a:gd name="T2" fmla="*/ 618 w 1000"/>
              <a:gd name="T3" fmla="*/ 0 h 1000"/>
              <a:gd name="T4" fmla="*/ 618 w 1000"/>
              <a:gd name="T5" fmla="*/ 1000 h 1000"/>
              <a:gd name="T6" fmla="*/ 0 w 1000"/>
              <a:gd name="T7" fmla="*/ 1000 h 1000"/>
              <a:gd name="T8" fmla="*/ 0 w 1000"/>
              <a:gd name="T9" fmla="*/ 0 h 1000"/>
              <a:gd name="T10" fmla="*/ 1000 w 1000"/>
              <a:gd name="T11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de-DE" sz="24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519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6760E5-8906-4128-BADC-3C18283091F6}" type="datetime1">
              <a:rPr lang="de-DE" smtClean="0">
                <a:solidFill>
                  <a:srgbClr val="000000"/>
                </a:solidFill>
              </a:rPr>
              <a:t>13.11.2014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>
                <a:solidFill>
                  <a:srgbClr val="000000"/>
                </a:solidFill>
              </a:rPr>
              <a:t>H. Bruhns, EPS - Lisbon, 13 Nov 2014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6A9312-A09E-42DE-BDCE-816E2D50AD08}" type="slidenum">
              <a:rPr lang="de-DE" smtClean="0">
                <a:solidFill>
                  <a:srgbClr val="000000"/>
                </a:solidFill>
              </a:rPr>
              <a:pPr/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245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CEA964-8B7E-4963-AFA1-3D5B222CEF12}" type="datetime1">
              <a:rPr lang="de-DE" smtClean="0">
                <a:solidFill>
                  <a:srgbClr val="000000"/>
                </a:solidFill>
              </a:rPr>
              <a:t>13.11.2014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>
                <a:solidFill>
                  <a:srgbClr val="000000"/>
                </a:solidFill>
              </a:rPr>
              <a:t>H. Bruhns, EPS - Lisbon, 13 Nov 2014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6A9312-A09E-42DE-BDCE-816E2D50AD08}" type="slidenum">
              <a:rPr lang="de-DE" smtClean="0">
                <a:solidFill>
                  <a:srgbClr val="000000"/>
                </a:solidFill>
              </a:rPr>
              <a:pPr/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72231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A5F708D-BF83-409B-BA2E-E0412E2A0E34}" type="datetime1">
              <a:rPr lang="de-DE" smtClean="0">
                <a:solidFill>
                  <a:srgbClr val="000000"/>
                </a:solidFill>
              </a:rPr>
              <a:t>13.11.2014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>
                <a:solidFill>
                  <a:srgbClr val="000000"/>
                </a:solidFill>
              </a:rPr>
              <a:t>H. Bruhns, EPS - Lisbon, 13 Nov 2014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6A9312-A09E-42DE-BDCE-816E2D50AD08}" type="slidenum">
              <a:rPr lang="de-DE" smtClean="0">
                <a:solidFill>
                  <a:srgbClr val="000000"/>
                </a:solidFill>
              </a:rPr>
              <a:pPr/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06992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1ABE1F-24F8-49DF-943C-24D73A2F8E3D}" type="datetime1">
              <a:rPr lang="de-DE" smtClean="0">
                <a:solidFill>
                  <a:srgbClr val="000000"/>
                </a:solidFill>
              </a:rPr>
              <a:t>13.11.2014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>
                <a:solidFill>
                  <a:srgbClr val="000000"/>
                </a:solidFill>
              </a:rPr>
              <a:t>H. Bruhns, EPS - Lisbon, 13 Nov 2014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6A9312-A09E-42DE-BDCE-816E2D50AD08}" type="slidenum">
              <a:rPr lang="de-DE" smtClean="0">
                <a:solidFill>
                  <a:srgbClr val="000000"/>
                </a:solidFill>
              </a:rPr>
              <a:pPr/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39690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1895AF-BEA3-42E6-B8A1-D68438204D39}" type="datetime1">
              <a:rPr lang="de-DE" smtClean="0">
                <a:solidFill>
                  <a:srgbClr val="000000"/>
                </a:solidFill>
              </a:rPr>
              <a:t>13.11.2014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>
                <a:solidFill>
                  <a:srgbClr val="000000"/>
                </a:solidFill>
              </a:rPr>
              <a:t>H. Bruhns, EPS - Lisbon, 13 Nov 2014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6A9312-A09E-42DE-BDCE-816E2D50AD08}" type="slidenum">
              <a:rPr lang="de-DE" smtClean="0">
                <a:solidFill>
                  <a:srgbClr val="000000"/>
                </a:solidFill>
              </a:rPr>
              <a:pPr/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260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948F32D-85C7-4F5C-88B7-0308C00D64CA}" type="datetime1">
              <a:rPr lang="de-DE" smtClean="0">
                <a:solidFill>
                  <a:srgbClr val="000000"/>
                </a:solidFill>
              </a:rPr>
              <a:t>13.11.2014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>
                <a:solidFill>
                  <a:srgbClr val="000000"/>
                </a:solidFill>
              </a:rPr>
              <a:t>H. Bruhns, EPS - Lisbon, 13 Nov 2014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6A9312-A09E-42DE-BDCE-816E2D50AD08}" type="slidenum">
              <a:rPr lang="de-DE" smtClean="0">
                <a:solidFill>
                  <a:srgbClr val="000000"/>
                </a:solidFill>
              </a:rPr>
              <a:pPr/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899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63B19B-A6B5-4879-8F89-AFA700B41D04}" type="datetime1">
              <a:rPr lang="de-DE" smtClean="0">
                <a:solidFill>
                  <a:srgbClr val="000000"/>
                </a:solidFill>
              </a:rPr>
              <a:t>13.11.2014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>
                <a:solidFill>
                  <a:srgbClr val="000000"/>
                </a:solidFill>
              </a:rPr>
              <a:t>H. Bruhns, EPS - Lisbon, 13 Nov 2014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6A9312-A09E-42DE-BDCE-816E2D50AD08}" type="slidenum">
              <a:rPr lang="de-DE" smtClean="0">
                <a:solidFill>
                  <a:srgbClr val="000000"/>
                </a:solidFill>
              </a:rPr>
              <a:pPr/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756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DEB00A-04F5-4666-B981-562BC60DA0CA}" type="datetime1">
              <a:rPr lang="de-DE" smtClean="0">
                <a:solidFill>
                  <a:srgbClr val="000000"/>
                </a:solidFill>
              </a:rPr>
              <a:t>13.11.2014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>
                <a:solidFill>
                  <a:srgbClr val="000000"/>
                </a:solidFill>
              </a:rPr>
              <a:t>H. Bruhns, EPS - Lisbon, 13 Nov 2014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6A9312-A09E-42DE-BDCE-816E2D50AD08}" type="slidenum">
              <a:rPr lang="de-DE" smtClean="0">
                <a:solidFill>
                  <a:srgbClr val="000000"/>
                </a:solidFill>
              </a:rPr>
              <a:pPr/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459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DCB4B4D-E670-4450-A706-A67018508243}" type="datetime1">
              <a:rPr lang="de-DE" smtClean="0">
                <a:solidFill>
                  <a:srgbClr val="000000"/>
                </a:solidFill>
              </a:rPr>
              <a:t>13.11.2014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>
                <a:solidFill>
                  <a:srgbClr val="000000"/>
                </a:solidFill>
              </a:rPr>
              <a:t>H. Bruhns, EPS - Lisbon, 13 Nov 2014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6A9312-A09E-42DE-BDCE-816E2D50AD08}" type="slidenum">
              <a:rPr lang="de-DE" smtClean="0">
                <a:solidFill>
                  <a:srgbClr val="000000"/>
                </a:solidFill>
              </a:rPr>
              <a:pPr/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895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7031138-27C1-42B0-A8F3-C9205D1C029A}" type="datetime1">
              <a:rPr lang="de-DE" smtClean="0">
                <a:solidFill>
                  <a:srgbClr val="000000"/>
                </a:solidFill>
              </a:rPr>
              <a:t>13.11.2014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>
                <a:solidFill>
                  <a:srgbClr val="000000"/>
                </a:solidFill>
              </a:rPr>
              <a:t>H. Bruhns, EPS - Lisbon, 13 Nov 2014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6A9312-A09E-42DE-BDCE-816E2D50AD08}" type="slidenum">
              <a:rPr lang="de-DE" smtClean="0">
                <a:solidFill>
                  <a:srgbClr val="000000"/>
                </a:solidFill>
              </a:rPr>
              <a:pPr/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648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61138" y="188913"/>
            <a:ext cx="2006600" cy="5830887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39750" y="188913"/>
            <a:ext cx="5868988" cy="5830887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56FF3D-7EE6-4D66-B688-1490E50CA023}" type="datetime1">
              <a:rPr lang="de-DE" smtClean="0">
                <a:solidFill>
                  <a:srgbClr val="000000"/>
                </a:solidFill>
              </a:rPr>
              <a:t>13.11.2014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>
                <a:solidFill>
                  <a:srgbClr val="000000"/>
                </a:solidFill>
              </a:rPr>
              <a:t>H. Bruhns, EPS - Lisbon, 13 Nov 2014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6A9312-A09E-42DE-BDCE-816E2D50AD08}" type="slidenum">
              <a:rPr lang="de-DE" smtClean="0">
                <a:solidFill>
                  <a:srgbClr val="000000"/>
                </a:solidFill>
              </a:rPr>
              <a:pPr/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84099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188913"/>
            <a:ext cx="8001000" cy="8636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566738" y="1752600"/>
            <a:ext cx="8001000" cy="4267200"/>
          </a:xfrm>
        </p:spPr>
        <p:txBody>
          <a:bodyPr/>
          <a:lstStyle/>
          <a:p>
            <a:r>
              <a:rPr lang="de-DE" smtClean="0"/>
              <a:t>Tabelle durch Klicken auf Symbol hinzufügen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11188" y="6597650"/>
            <a:ext cx="1981200" cy="260350"/>
          </a:xfrm>
        </p:spPr>
        <p:txBody>
          <a:bodyPr/>
          <a:lstStyle>
            <a:lvl1pPr>
              <a:defRPr/>
            </a:lvl1pPr>
          </a:lstStyle>
          <a:p>
            <a:fld id="{C323297E-C45A-41A7-8BE9-5D012FF1EB7E}" type="datetime1">
              <a:rPr lang="de-DE" smtClean="0">
                <a:solidFill>
                  <a:srgbClr val="000000"/>
                </a:solidFill>
              </a:rPr>
              <a:t>13.11.2014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627313" y="6597650"/>
            <a:ext cx="4824412" cy="26035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>
                <a:solidFill>
                  <a:srgbClr val="000000"/>
                </a:solidFill>
              </a:rPr>
              <a:t>H. Bruhns, EPS - Lisbon, 13 Nov 2014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596188" y="6669088"/>
            <a:ext cx="938212" cy="144462"/>
          </a:xfrm>
        </p:spPr>
        <p:txBody>
          <a:bodyPr/>
          <a:lstStyle>
            <a:lvl1pPr>
              <a:defRPr/>
            </a:lvl1pPr>
          </a:lstStyle>
          <a:p>
            <a:fld id="{C76A9312-A09E-42DE-BDCE-816E2D50AD08}" type="slidenum">
              <a:rPr lang="de-DE" smtClean="0">
                <a:solidFill>
                  <a:srgbClr val="000000"/>
                </a:solidFill>
              </a:rPr>
              <a:pPr/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96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188913"/>
            <a:ext cx="8001000" cy="8636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3438" y="1752600"/>
            <a:ext cx="3924300" cy="20574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43438" y="3962400"/>
            <a:ext cx="3924300" cy="20574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>
          <a:xfrm>
            <a:off x="611188" y="6597650"/>
            <a:ext cx="1981200" cy="260350"/>
          </a:xfrm>
        </p:spPr>
        <p:txBody>
          <a:bodyPr/>
          <a:lstStyle>
            <a:lvl1pPr>
              <a:defRPr/>
            </a:lvl1pPr>
          </a:lstStyle>
          <a:p>
            <a:fld id="{4C9600BD-43AA-4871-AC0A-D46898E10757}" type="datetime1">
              <a:rPr lang="de-DE" smtClean="0">
                <a:solidFill>
                  <a:srgbClr val="000000"/>
                </a:solidFill>
              </a:rPr>
              <a:t>13.11.2014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2627313" y="6597650"/>
            <a:ext cx="4824412" cy="26035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>
                <a:solidFill>
                  <a:srgbClr val="000000"/>
                </a:solidFill>
              </a:rPr>
              <a:t>H. Bruhns, EPS - Lisbon, 13 Nov 2014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7596188" y="6669088"/>
            <a:ext cx="938212" cy="144462"/>
          </a:xfrm>
        </p:spPr>
        <p:txBody>
          <a:bodyPr/>
          <a:lstStyle>
            <a:lvl1pPr>
              <a:defRPr/>
            </a:lvl1pPr>
          </a:lstStyle>
          <a:p>
            <a:fld id="{C76A9312-A09E-42DE-BDCE-816E2D50AD08}" type="slidenum">
              <a:rPr lang="de-DE" smtClean="0">
                <a:solidFill>
                  <a:srgbClr val="000000"/>
                </a:solidFill>
              </a:rPr>
              <a:pPr/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8719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188913"/>
            <a:ext cx="8001000" cy="8636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611188" y="6597650"/>
            <a:ext cx="1981200" cy="260350"/>
          </a:xfrm>
        </p:spPr>
        <p:txBody>
          <a:bodyPr/>
          <a:lstStyle>
            <a:lvl1pPr>
              <a:defRPr/>
            </a:lvl1pPr>
          </a:lstStyle>
          <a:p>
            <a:fld id="{01A25D7A-0384-44C4-A54B-15EF85525737}" type="datetime1">
              <a:rPr lang="de-DE" smtClean="0">
                <a:solidFill>
                  <a:srgbClr val="000000"/>
                </a:solidFill>
              </a:rPr>
              <a:t>13.11.2014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2627313" y="6597650"/>
            <a:ext cx="4824412" cy="26035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>
                <a:solidFill>
                  <a:srgbClr val="000000"/>
                </a:solidFill>
              </a:rPr>
              <a:t>H. Bruhns, EPS - Lisbon, 13 Nov 2014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7596188" y="6669088"/>
            <a:ext cx="938212" cy="144462"/>
          </a:xfrm>
        </p:spPr>
        <p:txBody>
          <a:bodyPr/>
          <a:lstStyle>
            <a:lvl1pPr>
              <a:defRPr/>
            </a:lvl1pPr>
          </a:lstStyle>
          <a:p>
            <a:fld id="{C76A9312-A09E-42DE-BDCE-816E2D50AD08}" type="slidenum">
              <a:rPr lang="de-DE" smtClean="0">
                <a:solidFill>
                  <a:srgbClr val="000000"/>
                </a:solidFill>
              </a:rPr>
              <a:pPr/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406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el, Inhal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188913"/>
            <a:ext cx="8001000" cy="8636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3438" y="1752600"/>
            <a:ext cx="3924300" cy="20574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43438" y="3962400"/>
            <a:ext cx="3924300" cy="20574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>
          <a:xfrm>
            <a:off x="611188" y="6597650"/>
            <a:ext cx="1981200" cy="260350"/>
          </a:xfrm>
        </p:spPr>
        <p:txBody>
          <a:bodyPr/>
          <a:lstStyle>
            <a:lvl1pPr>
              <a:defRPr/>
            </a:lvl1pPr>
          </a:lstStyle>
          <a:p>
            <a:fld id="{869B7B7D-849F-44EE-BF84-5036A095FC6F}" type="datetime1">
              <a:rPr lang="de-DE" smtClean="0">
                <a:solidFill>
                  <a:srgbClr val="000000"/>
                </a:solidFill>
              </a:rPr>
              <a:t>13.11.2014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2627313" y="6597650"/>
            <a:ext cx="4824412" cy="26035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>
                <a:solidFill>
                  <a:srgbClr val="000000"/>
                </a:solidFill>
              </a:rPr>
              <a:t>H. Bruhns, EPS - Lisbon, 13 Nov 2014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7596188" y="6669088"/>
            <a:ext cx="938212" cy="144462"/>
          </a:xfrm>
        </p:spPr>
        <p:txBody>
          <a:bodyPr/>
          <a:lstStyle>
            <a:lvl1pPr>
              <a:defRPr/>
            </a:lvl1pPr>
          </a:lstStyle>
          <a:p>
            <a:fld id="{C76A9312-A09E-42DE-BDCE-816E2D50AD08}" type="slidenum">
              <a:rPr lang="de-DE" smtClean="0">
                <a:solidFill>
                  <a:srgbClr val="000000"/>
                </a:solidFill>
              </a:rPr>
              <a:pPr/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86595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539750" y="188913"/>
            <a:ext cx="8027988" cy="5830887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611188" y="6597650"/>
            <a:ext cx="1981200" cy="260350"/>
          </a:xfrm>
        </p:spPr>
        <p:txBody>
          <a:bodyPr/>
          <a:lstStyle>
            <a:lvl1pPr>
              <a:defRPr/>
            </a:lvl1pPr>
          </a:lstStyle>
          <a:p>
            <a:fld id="{8A8601B7-1848-4B85-B091-ACB89F674AA9}" type="datetime1">
              <a:rPr lang="de-DE" smtClean="0">
                <a:solidFill>
                  <a:srgbClr val="000000"/>
                </a:solidFill>
              </a:rPr>
              <a:t>13.11.2014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627313" y="6597650"/>
            <a:ext cx="4824412" cy="26035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>
                <a:solidFill>
                  <a:srgbClr val="000000"/>
                </a:solidFill>
              </a:rPr>
              <a:t>H. Bruhns, EPS - Lisbon, 13 Nov 2014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7596188" y="6669088"/>
            <a:ext cx="938212" cy="144462"/>
          </a:xfrm>
        </p:spPr>
        <p:txBody>
          <a:bodyPr/>
          <a:lstStyle>
            <a:lvl1pPr>
              <a:defRPr/>
            </a:lvl1pPr>
          </a:lstStyle>
          <a:p>
            <a:fld id="{C76A9312-A09E-42DE-BDCE-816E2D50AD08}" type="slidenum">
              <a:rPr lang="de-DE" smtClean="0">
                <a:solidFill>
                  <a:srgbClr val="000000"/>
                </a:solidFill>
              </a:rPr>
              <a:pPr/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106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66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17" Type="http://schemas.openxmlformats.org/officeDocument/2006/relationships/slideLayout" Target="../slideLayouts/slideLayout83.xml"/><Relationship Id="rId2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82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slideLayout" Target="../slideLayouts/slideLayout8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slideLayout" Target="../slideLayouts/slideLayout96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17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85.xml"/><Relationship Id="rId16" Type="http://schemas.openxmlformats.org/officeDocument/2006/relationships/slideLayout" Target="../slideLayouts/slideLayout99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Relationship Id="rId14" Type="http://schemas.openxmlformats.org/officeDocument/2006/relationships/slideLayout" Target="../slideLayouts/slideLayout9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13" Type="http://schemas.openxmlformats.org/officeDocument/2006/relationships/slideLayout" Target="../slideLayouts/slideLayout113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slideLayout" Target="../slideLayouts/slideLayout112.xml"/><Relationship Id="rId17" Type="http://schemas.openxmlformats.org/officeDocument/2006/relationships/slideLayout" Target="../slideLayouts/slideLayout117.xml"/><Relationship Id="rId2" Type="http://schemas.openxmlformats.org/officeDocument/2006/relationships/slideLayout" Target="../slideLayouts/slideLayout102.xml"/><Relationship Id="rId16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Relationship Id="rId14" Type="http://schemas.openxmlformats.org/officeDocument/2006/relationships/slideLayout" Target="../slideLayouts/slideLayout1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188913"/>
            <a:ext cx="8001000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6868" name="AutoShape 4"/>
          <p:cNvSpPr>
            <a:spLocks noChangeArrowheads="1"/>
          </p:cNvSpPr>
          <p:nvPr/>
        </p:nvSpPr>
        <p:spPr bwMode="auto">
          <a:xfrm>
            <a:off x="611188" y="981075"/>
            <a:ext cx="7958137" cy="109538"/>
          </a:xfrm>
          <a:custGeom>
            <a:avLst/>
            <a:gdLst>
              <a:gd name="G0" fmla="+- 1009 0 0"/>
              <a:gd name="T0" fmla="*/ 0 w 1000"/>
              <a:gd name="T1" fmla="*/ 0 h 1000"/>
              <a:gd name="T2" fmla="*/ 1009 w 1000"/>
              <a:gd name="T3" fmla="*/ 0 h 1000"/>
              <a:gd name="T4" fmla="*/ 1009 w 1000"/>
              <a:gd name="T5" fmla="*/ 1000 h 1000"/>
              <a:gd name="T6" fmla="*/ 0 w 1000"/>
              <a:gd name="T7" fmla="*/ 1000 h 1000"/>
              <a:gd name="T8" fmla="*/ 0 w 1000"/>
              <a:gd name="T9" fmla="*/ 0 h 1000"/>
              <a:gd name="T10" fmla="*/ 1000 w 1000"/>
              <a:gd name="T11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1009" y="0"/>
                </a:lnTo>
                <a:lnTo>
                  <a:pt x="1009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de-DE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6869" name="Line 5"/>
          <p:cNvSpPr>
            <a:spLocks noChangeShapeType="1"/>
          </p:cNvSpPr>
          <p:nvPr/>
        </p:nvSpPr>
        <p:spPr bwMode="auto">
          <a:xfrm flipV="1">
            <a:off x="611188" y="638175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11188" y="6597650"/>
            <a:ext cx="19812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fld id="{79E1E35E-406B-4DC5-B7C1-303E2B294ADD}" type="datetime1">
              <a:rPr lang="de-DE" smtClean="0">
                <a:solidFill>
                  <a:srgbClr val="000000"/>
                </a:solidFill>
              </a:rPr>
              <a:t>13.11.2014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27313" y="6597650"/>
            <a:ext cx="4824412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r>
              <a:rPr lang="fr-FR" smtClean="0">
                <a:solidFill>
                  <a:srgbClr val="000000"/>
                </a:solidFill>
              </a:rPr>
              <a:t>H. Bruhns, EPS - Lisbon, 13 Nov 2014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3687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6188" y="6669088"/>
            <a:ext cx="938212" cy="14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76A9312-A09E-42DE-BDCE-816E2D50AD08}" type="slidenum">
              <a:rPr lang="de-DE" smtClean="0">
                <a:solidFill>
                  <a:srgbClr val="000000"/>
                </a:solidFill>
              </a:rPr>
              <a:pPr/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452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pitchFamily="34" charset="0"/>
        </a:defRPr>
      </a:lvl9pPr>
    </p:titleStyle>
    <p:bodyStyle>
      <a:lvl1pPr marL="469900" indent="-4699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000">
          <a:solidFill>
            <a:schemeClr val="folHlink"/>
          </a:solidFill>
          <a:latin typeface="+mn-lt"/>
          <a:ea typeface="+mn-ea"/>
          <a:cs typeface="+mn-cs"/>
        </a:defRPr>
      </a:lvl1pPr>
      <a:lvl2pPr marL="908050" indent="-4365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>
          <a:solidFill>
            <a:schemeClr val="tx1"/>
          </a:solidFill>
          <a:latin typeface="+mn-lt"/>
          <a:cs typeface="+mn-cs"/>
        </a:defRPr>
      </a:lvl2pPr>
      <a:lvl3pPr marL="1304925" indent="-39528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1700">
          <a:solidFill>
            <a:schemeClr val="tx1"/>
          </a:solidFill>
          <a:latin typeface="+mn-lt"/>
          <a:cs typeface="+mn-cs"/>
        </a:defRPr>
      </a:lvl3pPr>
      <a:lvl4pPr marL="1693863" indent="-3873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>
          <a:solidFill>
            <a:schemeClr val="tx1"/>
          </a:solidFill>
          <a:latin typeface="+mn-lt"/>
          <a:cs typeface="+mn-cs"/>
        </a:defRPr>
      </a:lvl4pPr>
      <a:lvl5pPr marL="20939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5pPr>
      <a:lvl6pPr marL="25511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30083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655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9227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188913"/>
            <a:ext cx="8001000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6868" name="AutoShape 4"/>
          <p:cNvSpPr>
            <a:spLocks noChangeArrowheads="1"/>
          </p:cNvSpPr>
          <p:nvPr/>
        </p:nvSpPr>
        <p:spPr bwMode="auto">
          <a:xfrm>
            <a:off x="611188" y="981075"/>
            <a:ext cx="7958137" cy="109538"/>
          </a:xfrm>
          <a:custGeom>
            <a:avLst/>
            <a:gdLst>
              <a:gd name="G0" fmla="+- 1009 0 0"/>
              <a:gd name="T0" fmla="*/ 0 w 1000"/>
              <a:gd name="T1" fmla="*/ 0 h 1000"/>
              <a:gd name="T2" fmla="*/ 1009 w 1000"/>
              <a:gd name="T3" fmla="*/ 0 h 1000"/>
              <a:gd name="T4" fmla="*/ 1009 w 1000"/>
              <a:gd name="T5" fmla="*/ 1000 h 1000"/>
              <a:gd name="T6" fmla="*/ 0 w 1000"/>
              <a:gd name="T7" fmla="*/ 1000 h 1000"/>
              <a:gd name="T8" fmla="*/ 0 w 1000"/>
              <a:gd name="T9" fmla="*/ 0 h 1000"/>
              <a:gd name="T10" fmla="*/ 1000 w 1000"/>
              <a:gd name="T11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1009" y="0"/>
                </a:lnTo>
                <a:lnTo>
                  <a:pt x="1009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de-DE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6869" name="Line 5"/>
          <p:cNvSpPr>
            <a:spLocks noChangeShapeType="1"/>
          </p:cNvSpPr>
          <p:nvPr/>
        </p:nvSpPr>
        <p:spPr bwMode="auto">
          <a:xfrm flipV="1">
            <a:off x="611188" y="638175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11188" y="6597650"/>
            <a:ext cx="19812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fld id="{41EE2D8C-A202-46AA-A1B0-5D39FB1DA818}" type="datetime1">
              <a:rPr lang="de-DE" smtClean="0">
                <a:solidFill>
                  <a:srgbClr val="000000"/>
                </a:solidFill>
              </a:rPr>
              <a:t>13.11.2014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27313" y="6597650"/>
            <a:ext cx="4824412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r>
              <a:rPr lang="fr-FR" smtClean="0">
                <a:solidFill>
                  <a:srgbClr val="000000"/>
                </a:solidFill>
              </a:rPr>
              <a:t>H. Bruhns, EPS - Lisbon, 13 Nov 2014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3687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6188" y="6669088"/>
            <a:ext cx="938212" cy="14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76A9312-A09E-42DE-BDCE-816E2D50AD08}" type="slidenum">
              <a:rPr lang="de-DE" smtClean="0">
                <a:solidFill>
                  <a:srgbClr val="000000"/>
                </a:solidFill>
              </a:rPr>
              <a:pPr/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440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pitchFamily="34" charset="0"/>
        </a:defRPr>
      </a:lvl9pPr>
    </p:titleStyle>
    <p:bodyStyle>
      <a:lvl1pPr marL="469900" indent="-4699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000">
          <a:solidFill>
            <a:schemeClr val="folHlink"/>
          </a:solidFill>
          <a:latin typeface="+mn-lt"/>
          <a:ea typeface="+mn-ea"/>
          <a:cs typeface="+mn-cs"/>
        </a:defRPr>
      </a:lvl1pPr>
      <a:lvl2pPr marL="908050" indent="-4365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>
          <a:solidFill>
            <a:schemeClr val="tx1"/>
          </a:solidFill>
          <a:latin typeface="+mn-lt"/>
          <a:cs typeface="+mn-cs"/>
        </a:defRPr>
      </a:lvl2pPr>
      <a:lvl3pPr marL="1304925" indent="-39528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1700">
          <a:solidFill>
            <a:schemeClr val="tx1"/>
          </a:solidFill>
          <a:latin typeface="+mn-lt"/>
          <a:cs typeface="+mn-cs"/>
        </a:defRPr>
      </a:lvl3pPr>
      <a:lvl4pPr marL="1693863" indent="-3873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>
          <a:solidFill>
            <a:schemeClr val="tx1"/>
          </a:solidFill>
          <a:latin typeface="+mn-lt"/>
          <a:cs typeface="+mn-cs"/>
        </a:defRPr>
      </a:lvl4pPr>
      <a:lvl5pPr marL="20939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5pPr>
      <a:lvl6pPr marL="25511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30083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655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9227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188913"/>
            <a:ext cx="8001000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6868" name="AutoShape 4"/>
          <p:cNvSpPr>
            <a:spLocks noChangeArrowheads="1"/>
          </p:cNvSpPr>
          <p:nvPr/>
        </p:nvSpPr>
        <p:spPr bwMode="auto">
          <a:xfrm>
            <a:off x="611188" y="981075"/>
            <a:ext cx="7958137" cy="109538"/>
          </a:xfrm>
          <a:custGeom>
            <a:avLst/>
            <a:gdLst>
              <a:gd name="G0" fmla="+- 1009 0 0"/>
              <a:gd name="T0" fmla="*/ 0 w 1000"/>
              <a:gd name="T1" fmla="*/ 0 h 1000"/>
              <a:gd name="T2" fmla="*/ 1009 w 1000"/>
              <a:gd name="T3" fmla="*/ 0 h 1000"/>
              <a:gd name="T4" fmla="*/ 1009 w 1000"/>
              <a:gd name="T5" fmla="*/ 1000 h 1000"/>
              <a:gd name="T6" fmla="*/ 0 w 1000"/>
              <a:gd name="T7" fmla="*/ 1000 h 1000"/>
              <a:gd name="T8" fmla="*/ 0 w 1000"/>
              <a:gd name="T9" fmla="*/ 0 h 1000"/>
              <a:gd name="T10" fmla="*/ 1000 w 1000"/>
              <a:gd name="T11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1009" y="0"/>
                </a:lnTo>
                <a:lnTo>
                  <a:pt x="1009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de-DE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6869" name="Line 5"/>
          <p:cNvSpPr>
            <a:spLocks noChangeShapeType="1"/>
          </p:cNvSpPr>
          <p:nvPr/>
        </p:nvSpPr>
        <p:spPr bwMode="auto">
          <a:xfrm flipV="1">
            <a:off x="611188" y="638175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11188" y="6597650"/>
            <a:ext cx="19812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fld id="{BE8299A9-2689-4B74-BCD7-3CDF0BF87AD3}" type="datetime1">
              <a:rPr lang="de-DE" smtClean="0">
                <a:solidFill>
                  <a:srgbClr val="000000"/>
                </a:solidFill>
              </a:rPr>
              <a:t>13.11.2014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27313" y="6597650"/>
            <a:ext cx="4824412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r>
              <a:rPr lang="fr-FR" smtClean="0">
                <a:solidFill>
                  <a:srgbClr val="000000"/>
                </a:solidFill>
              </a:rPr>
              <a:t>H. Bruhns, EPS - Lisbon, 13 Nov 2014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3687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6188" y="6669088"/>
            <a:ext cx="938212" cy="14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76A9312-A09E-42DE-BDCE-816E2D50AD08}" type="slidenum">
              <a:rPr lang="de-DE" smtClean="0">
                <a:solidFill>
                  <a:srgbClr val="000000"/>
                </a:solidFill>
              </a:rPr>
              <a:pPr/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pitchFamily="34" charset="0"/>
        </a:defRPr>
      </a:lvl9pPr>
    </p:titleStyle>
    <p:bodyStyle>
      <a:lvl1pPr marL="469900" indent="-4699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000">
          <a:solidFill>
            <a:schemeClr val="folHlink"/>
          </a:solidFill>
          <a:latin typeface="+mn-lt"/>
          <a:ea typeface="+mn-ea"/>
          <a:cs typeface="+mn-cs"/>
        </a:defRPr>
      </a:lvl1pPr>
      <a:lvl2pPr marL="908050" indent="-4365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>
          <a:solidFill>
            <a:schemeClr val="tx1"/>
          </a:solidFill>
          <a:latin typeface="+mn-lt"/>
          <a:cs typeface="+mn-cs"/>
        </a:defRPr>
      </a:lvl2pPr>
      <a:lvl3pPr marL="1304925" indent="-39528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1700">
          <a:solidFill>
            <a:schemeClr val="tx1"/>
          </a:solidFill>
          <a:latin typeface="+mn-lt"/>
          <a:cs typeface="+mn-cs"/>
        </a:defRPr>
      </a:lvl3pPr>
      <a:lvl4pPr marL="1693863" indent="-3873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>
          <a:solidFill>
            <a:schemeClr val="tx1"/>
          </a:solidFill>
          <a:latin typeface="+mn-lt"/>
          <a:cs typeface="+mn-cs"/>
        </a:defRPr>
      </a:lvl4pPr>
      <a:lvl5pPr marL="20939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5pPr>
      <a:lvl6pPr marL="25511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30083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655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9227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188913"/>
            <a:ext cx="8001000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6868" name="AutoShape 4"/>
          <p:cNvSpPr>
            <a:spLocks noChangeArrowheads="1"/>
          </p:cNvSpPr>
          <p:nvPr/>
        </p:nvSpPr>
        <p:spPr bwMode="auto">
          <a:xfrm>
            <a:off x="611188" y="981075"/>
            <a:ext cx="7958137" cy="109538"/>
          </a:xfrm>
          <a:custGeom>
            <a:avLst/>
            <a:gdLst>
              <a:gd name="G0" fmla="+- 1009 0 0"/>
              <a:gd name="T0" fmla="*/ 0 w 1000"/>
              <a:gd name="T1" fmla="*/ 0 h 1000"/>
              <a:gd name="T2" fmla="*/ 1009 w 1000"/>
              <a:gd name="T3" fmla="*/ 0 h 1000"/>
              <a:gd name="T4" fmla="*/ 1009 w 1000"/>
              <a:gd name="T5" fmla="*/ 1000 h 1000"/>
              <a:gd name="T6" fmla="*/ 0 w 1000"/>
              <a:gd name="T7" fmla="*/ 1000 h 1000"/>
              <a:gd name="T8" fmla="*/ 0 w 1000"/>
              <a:gd name="T9" fmla="*/ 0 h 1000"/>
              <a:gd name="T10" fmla="*/ 1000 w 1000"/>
              <a:gd name="T11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1009" y="0"/>
                </a:lnTo>
                <a:lnTo>
                  <a:pt x="1009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de-DE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6869" name="Line 5"/>
          <p:cNvSpPr>
            <a:spLocks noChangeShapeType="1"/>
          </p:cNvSpPr>
          <p:nvPr/>
        </p:nvSpPr>
        <p:spPr bwMode="auto">
          <a:xfrm flipV="1">
            <a:off x="611188" y="638175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11188" y="6597650"/>
            <a:ext cx="19812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fld id="{5C0883EF-489D-42AE-B801-31AC63FD6A00}" type="datetime1">
              <a:rPr lang="de-DE" smtClean="0">
                <a:solidFill>
                  <a:srgbClr val="000000"/>
                </a:solidFill>
              </a:rPr>
              <a:t>13.11.2014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27313" y="6597650"/>
            <a:ext cx="4824412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r>
              <a:rPr lang="fr-FR" smtClean="0">
                <a:solidFill>
                  <a:srgbClr val="000000"/>
                </a:solidFill>
              </a:rPr>
              <a:t>H. Bruhns, EPS - Lisbon, 13 Nov 2014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3687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6188" y="6669088"/>
            <a:ext cx="938212" cy="14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76A9312-A09E-42DE-BDCE-816E2D50AD08}" type="slidenum">
              <a:rPr lang="de-DE" smtClean="0">
                <a:solidFill>
                  <a:srgbClr val="000000"/>
                </a:solidFill>
              </a:rPr>
              <a:pPr/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33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  <p:sldLayoutId id="2147483731" r:id="rId15"/>
    <p:sldLayoutId id="2147483732" r:id="rId16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pitchFamily="34" charset="0"/>
        </a:defRPr>
      </a:lvl9pPr>
    </p:titleStyle>
    <p:bodyStyle>
      <a:lvl1pPr marL="469900" indent="-4699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000">
          <a:solidFill>
            <a:schemeClr val="folHlink"/>
          </a:solidFill>
          <a:latin typeface="+mn-lt"/>
          <a:ea typeface="+mn-ea"/>
          <a:cs typeface="+mn-cs"/>
        </a:defRPr>
      </a:lvl1pPr>
      <a:lvl2pPr marL="908050" indent="-4365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>
          <a:solidFill>
            <a:schemeClr val="tx1"/>
          </a:solidFill>
          <a:latin typeface="+mn-lt"/>
          <a:cs typeface="+mn-cs"/>
        </a:defRPr>
      </a:lvl2pPr>
      <a:lvl3pPr marL="1304925" indent="-39528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1700">
          <a:solidFill>
            <a:schemeClr val="tx1"/>
          </a:solidFill>
          <a:latin typeface="+mn-lt"/>
          <a:cs typeface="+mn-cs"/>
        </a:defRPr>
      </a:lvl3pPr>
      <a:lvl4pPr marL="1693863" indent="-3873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>
          <a:solidFill>
            <a:schemeClr val="tx1"/>
          </a:solidFill>
          <a:latin typeface="+mn-lt"/>
          <a:cs typeface="+mn-cs"/>
        </a:defRPr>
      </a:lvl4pPr>
      <a:lvl5pPr marL="20939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5pPr>
      <a:lvl6pPr marL="25511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30083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655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9227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188913"/>
            <a:ext cx="8001000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6868" name="AutoShape 4"/>
          <p:cNvSpPr>
            <a:spLocks noChangeArrowheads="1"/>
          </p:cNvSpPr>
          <p:nvPr/>
        </p:nvSpPr>
        <p:spPr bwMode="auto">
          <a:xfrm>
            <a:off x="611188" y="981075"/>
            <a:ext cx="7958137" cy="109538"/>
          </a:xfrm>
          <a:custGeom>
            <a:avLst/>
            <a:gdLst>
              <a:gd name="G0" fmla="+- 1009 0 0"/>
              <a:gd name="T0" fmla="*/ 0 w 1000"/>
              <a:gd name="T1" fmla="*/ 0 h 1000"/>
              <a:gd name="T2" fmla="*/ 1009 w 1000"/>
              <a:gd name="T3" fmla="*/ 0 h 1000"/>
              <a:gd name="T4" fmla="*/ 1009 w 1000"/>
              <a:gd name="T5" fmla="*/ 1000 h 1000"/>
              <a:gd name="T6" fmla="*/ 0 w 1000"/>
              <a:gd name="T7" fmla="*/ 1000 h 1000"/>
              <a:gd name="T8" fmla="*/ 0 w 1000"/>
              <a:gd name="T9" fmla="*/ 0 h 1000"/>
              <a:gd name="T10" fmla="*/ 1000 w 1000"/>
              <a:gd name="T11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1009" y="0"/>
                </a:lnTo>
                <a:lnTo>
                  <a:pt x="1009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de-DE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6869" name="Line 5"/>
          <p:cNvSpPr>
            <a:spLocks noChangeShapeType="1"/>
          </p:cNvSpPr>
          <p:nvPr/>
        </p:nvSpPr>
        <p:spPr bwMode="auto">
          <a:xfrm flipV="1">
            <a:off x="611188" y="638175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11188" y="6597650"/>
            <a:ext cx="19812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fld id="{836081A3-60A7-433E-92A6-22E3742D8CF3}" type="datetime1">
              <a:rPr lang="de-DE" smtClean="0">
                <a:solidFill>
                  <a:srgbClr val="000000"/>
                </a:solidFill>
              </a:rPr>
              <a:t>13.11.2014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27313" y="6597650"/>
            <a:ext cx="4824412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r>
              <a:rPr lang="fr-FR" smtClean="0">
                <a:solidFill>
                  <a:srgbClr val="000000"/>
                </a:solidFill>
              </a:rPr>
              <a:t>H. Bruhns, EPS - Lisbon, 13 Nov 2014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3687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6188" y="6669088"/>
            <a:ext cx="938212" cy="14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76A9312-A09E-42DE-BDCE-816E2D50AD08}" type="slidenum">
              <a:rPr lang="de-DE" smtClean="0">
                <a:solidFill>
                  <a:srgbClr val="000000"/>
                </a:solidFill>
              </a:rPr>
              <a:pPr/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45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  <p:sldLayoutId id="2147483748" r:id="rId14"/>
    <p:sldLayoutId id="2147483749" r:id="rId15"/>
    <p:sldLayoutId id="2147483750" r:id="rId16"/>
    <p:sldLayoutId id="2147483752" r:id="rId17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pitchFamily="34" charset="0"/>
        </a:defRPr>
      </a:lvl9pPr>
    </p:titleStyle>
    <p:bodyStyle>
      <a:lvl1pPr marL="469900" indent="-4699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000">
          <a:solidFill>
            <a:schemeClr val="folHlink"/>
          </a:solidFill>
          <a:latin typeface="+mn-lt"/>
          <a:ea typeface="+mn-ea"/>
          <a:cs typeface="+mn-cs"/>
        </a:defRPr>
      </a:lvl1pPr>
      <a:lvl2pPr marL="908050" indent="-4365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>
          <a:solidFill>
            <a:schemeClr val="tx1"/>
          </a:solidFill>
          <a:latin typeface="+mn-lt"/>
          <a:cs typeface="+mn-cs"/>
        </a:defRPr>
      </a:lvl2pPr>
      <a:lvl3pPr marL="1304925" indent="-39528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1700">
          <a:solidFill>
            <a:schemeClr val="tx1"/>
          </a:solidFill>
          <a:latin typeface="+mn-lt"/>
          <a:cs typeface="+mn-cs"/>
        </a:defRPr>
      </a:lvl3pPr>
      <a:lvl4pPr marL="1693863" indent="-3873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>
          <a:solidFill>
            <a:schemeClr val="tx1"/>
          </a:solidFill>
          <a:latin typeface="+mn-lt"/>
          <a:cs typeface="+mn-cs"/>
        </a:defRPr>
      </a:lvl4pPr>
      <a:lvl5pPr marL="20939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5pPr>
      <a:lvl6pPr marL="25511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30083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655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9227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188913"/>
            <a:ext cx="8001000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6868" name="AutoShape 4"/>
          <p:cNvSpPr>
            <a:spLocks noChangeArrowheads="1"/>
          </p:cNvSpPr>
          <p:nvPr/>
        </p:nvSpPr>
        <p:spPr bwMode="auto">
          <a:xfrm>
            <a:off x="611188" y="981075"/>
            <a:ext cx="7958137" cy="109538"/>
          </a:xfrm>
          <a:custGeom>
            <a:avLst/>
            <a:gdLst>
              <a:gd name="G0" fmla="+- 1009 0 0"/>
              <a:gd name="T0" fmla="*/ 0 w 1000"/>
              <a:gd name="T1" fmla="*/ 0 h 1000"/>
              <a:gd name="T2" fmla="*/ 1009 w 1000"/>
              <a:gd name="T3" fmla="*/ 0 h 1000"/>
              <a:gd name="T4" fmla="*/ 1009 w 1000"/>
              <a:gd name="T5" fmla="*/ 1000 h 1000"/>
              <a:gd name="T6" fmla="*/ 0 w 1000"/>
              <a:gd name="T7" fmla="*/ 1000 h 1000"/>
              <a:gd name="T8" fmla="*/ 0 w 1000"/>
              <a:gd name="T9" fmla="*/ 0 h 1000"/>
              <a:gd name="T10" fmla="*/ 1000 w 1000"/>
              <a:gd name="T11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1009" y="0"/>
                </a:lnTo>
                <a:lnTo>
                  <a:pt x="1009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de-DE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6869" name="Line 5"/>
          <p:cNvSpPr>
            <a:spLocks noChangeShapeType="1"/>
          </p:cNvSpPr>
          <p:nvPr/>
        </p:nvSpPr>
        <p:spPr bwMode="auto">
          <a:xfrm flipV="1">
            <a:off x="611188" y="638175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11188" y="6597650"/>
            <a:ext cx="19812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fld id="{7E6B9F17-03ED-459D-98BF-494D596C1164}" type="datetime1">
              <a:rPr lang="de-DE" smtClean="0">
                <a:solidFill>
                  <a:srgbClr val="000000"/>
                </a:solidFill>
              </a:rPr>
              <a:t>13.11.2014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27313" y="6597650"/>
            <a:ext cx="4824412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r>
              <a:rPr lang="fr-FR" smtClean="0">
                <a:solidFill>
                  <a:srgbClr val="000000"/>
                </a:solidFill>
              </a:rPr>
              <a:t>H. Bruhns, EPS - Lisbon, 13 Nov 2014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3687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6188" y="6669088"/>
            <a:ext cx="938212" cy="14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76A9312-A09E-42DE-BDCE-816E2D50AD08}" type="slidenum">
              <a:rPr lang="de-DE" smtClean="0">
                <a:solidFill>
                  <a:srgbClr val="000000"/>
                </a:solidFill>
              </a:rPr>
              <a:pPr/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162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  <p:sldLayoutId id="2147483790" r:id="rId13"/>
    <p:sldLayoutId id="2147483791" r:id="rId14"/>
    <p:sldLayoutId id="2147483792" r:id="rId15"/>
    <p:sldLayoutId id="2147483793" r:id="rId16"/>
    <p:sldLayoutId id="2147483794" r:id="rId17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pitchFamily="34" charset="0"/>
        </a:defRPr>
      </a:lvl9pPr>
    </p:titleStyle>
    <p:bodyStyle>
      <a:lvl1pPr marL="469900" indent="-4699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000">
          <a:solidFill>
            <a:schemeClr val="folHlink"/>
          </a:solidFill>
          <a:latin typeface="+mn-lt"/>
          <a:ea typeface="+mn-ea"/>
          <a:cs typeface="+mn-cs"/>
        </a:defRPr>
      </a:lvl1pPr>
      <a:lvl2pPr marL="908050" indent="-4365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>
          <a:solidFill>
            <a:schemeClr val="tx1"/>
          </a:solidFill>
          <a:latin typeface="+mn-lt"/>
          <a:cs typeface="+mn-cs"/>
        </a:defRPr>
      </a:lvl2pPr>
      <a:lvl3pPr marL="1304925" indent="-39528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1700">
          <a:solidFill>
            <a:schemeClr val="tx1"/>
          </a:solidFill>
          <a:latin typeface="+mn-lt"/>
          <a:cs typeface="+mn-cs"/>
        </a:defRPr>
      </a:lvl3pPr>
      <a:lvl4pPr marL="1693863" indent="-3873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>
          <a:solidFill>
            <a:schemeClr val="tx1"/>
          </a:solidFill>
          <a:latin typeface="+mn-lt"/>
          <a:cs typeface="+mn-cs"/>
        </a:defRPr>
      </a:lvl4pPr>
      <a:lvl5pPr marL="20939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5pPr>
      <a:lvl6pPr marL="25511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30083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655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9227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188913"/>
            <a:ext cx="8001000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6868" name="AutoShape 4"/>
          <p:cNvSpPr>
            <a:spLocks noChangeArrowheads="1"/>
          </p:cNvSpPr>
          <p:nvPr/>
        </p:nvSpPr>
        <p:spPr bwMode="auto">
          <a:xfrm>
            <a:off x="611188" y="981075"/>
            <a:ext cx="7958137" cy="109538"/>
          </a:xfrm>
          <a:custGeom>
            <a:avLst/>
            <a:gdLst>
              <a:gd name="G0" fmla="+- 1009 0 0"/>
              <a:gd name="T0" fmla="*/ 0 w 1000"/>
              <a:gd name="T1" fmla="*/ 0 h 1000"/>
              <a:gd name="T2" fmla="*/ 1009 w 1000"/>
              <a:gd name="T3" fmla="*/ 0 h 1000"/>
              <a:gd name="T4" fmla="*/ 1009 w 1000"/>
              <a:gd name="T5" fmla="*/ 1000 h 1000"/>
              <a:gd name="T6" fmla="*/ 0 w 1000"/>
              <a:gd name="T7" fmla="*/ 1000 h 1000"/>
              <a:gd name="T8" fmla="*/ 0 w 1000"/>
              <a:gd name="T9" fmla="*/ 0 h 1000"/>
              <a:gd name="T10" fmla="*/ 1000 w 1000"/>
              <a:gd name="T11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1009" y="0"/>
                </a:lnTo>
                <a:lnTo>
                  <a:pt x="1009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de-DE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6869" name="Line 5"/>
          <p:cNvSpPr>
            <a:spLocks noChangeShapeType="1"/>
          </p:cNvSpPr>
          <p:nvPr/>
        </p:nvSpPr>
        <p:spPr bwMode="auto">
          <a:xfrm flipV="1">
            <a:off x="611188" y="638175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11188" y="6597650"/>
            <a:ext cx="19812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fld id="{5C750642-DA63-42D8-B4F3-99C29C93E85A}" type="datetime1">
              <a:rPr lang="de-DE" smtClean="0">
                <a:solidFill>
                  <a:srgbClr val="000000"/>
                </a:solidFill>
              </a:rPr>
              <a:t>13.11.2014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27313" y="6597650"/>
            <a:ext cx="4824412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r>
              <a:rPr lang="fr-FR" smtClean="0">
                <a:solidFill>
                  <a:srgbClr val="000000"/>
                </a:solidFill>
              </a:rPr>
              <a:t>H. Bruhns, EPS - Lisbon, 13 Nov 2014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3687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6188" y="6669088"/>
            <a:ext cx="938212" cy="14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76A9312-A09E-42DE-BDCE-816E2D50AD08}" type="slidenum">
              <a:rPr lang="de-DE" smtClean="0">
                <a:solidFill>
                  <a:srgbClr val="000000"/>
                </a:solidFill>
              </a:rPr>
              <a:pPr/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474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  <p:sldLayoutId id="2147483807" r:id="rId12"/>
    <p:sldLayoutId id="2147483808" r:id="rId13"/>
    <p:sldLayoutId id="2147483809" r:id="rId14"/>
    <p:sldLayoutId id="2147483810" r:id="rId15"/>
    <p:sldLayoutId id="2147483811" r:id="rId16"/>
    <p:sldLayoutId id="2147483812" r:id="rId17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pitchFamily="34" charset="0"/>
        </a:defRPr>
      </a:lvl9pPr>
    </p:titleStyle>
    <p:bodyStyle>
      <a:lvl1pPr marL="469900" indent="-4699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000">
          <a:solidFill>
            <a:schemeClr val="folHlink"/>
          </a:solidFill>
          <a:latin typeface="+mn-lt"/>
          <a:ea typeface="+mn-ea"/>
          <a:cs typeface="+mn-cs"/>
        </a:defRPr>
      </a:lvl1pPr>
      <a:lvl2pPr marL="908050" indent="-4365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>
          <a:solidFill>
            <a:schemeClr val="tx1"/>
          </a:solidFill>
          <a:latin typeface="+mn-lt"/>
          <a:cs typeface="+mn-cs"/>
        </a:defRPr>
      </a:lvl2pPr>
      <a:lvl3pPr marL="1304925" indent="-39528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1700">
          <a:solidFill>
            <a:schemeClr val="tx1"/>
          </a:solidFill>
          <a:latin typeface="+mn-lt"/>
          <a:cs typeface="+mn-cs"/>
        </a:defRPr>
      </a:lvl3pPr>
      <a:lvl4pPr marL="1693863" indent="-3873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>
          <a:solidFill>
            <a:schemeClr val="tx1"/>
          </a:solidFill>
          <a:latin typeface="+mn-lt"/>
          <a:cs typeface="+mn-cs"/>
        </a:defRPr>
      </a:lvl4pPr>
      <a:lvl5pPr marL="20939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5pPr>
      <a:lvl6pPr marL="25511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30083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655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9227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de-DE" dirty="0" err="1" smtClean="0"/>
              <a:t>Energy</a:t>
            </a:r>
            <a:r>
              <a:rPr lang="de-DE" dirty="0" smtClean="0"/>
              <a:t> Working Group </a:t>
            </a:r>
            <a:br>
              <a:rPr lang="de-DE" dirty="0" smtClean="0"/>
            </a:br>
            <a:r>
              <a:rPr lang="de-DE" dirty="0" smtClean="0"/>
              <a:t>(Arbeitskreis Energie, AKE)  </a:t>
            </a:r>
            <a:br>
              <a:rPr lang="de-DE" dirty="0" smtClean="0"/>
            </a:br>
            <a:r>
              <a:rPr lang="de-DE" dirty="0" smtClean="0"/>
              <a:t>in </a:t>
            </a:r>
            <a:r>
              <a:rPr lang="de-DE" dirty="0" err="1" smtClean="0"/>
              <a:t>the</a:t>
            </a:r>
            <a:r>
              <a:rPr lang="de-DE" dirty="0" smtClean="0"/>
              <a:t> German </a:t>
            </a:r>
            <a:r>
              <a:rPr lang="de-DE" dirty="0" err="1" smtClean="0"/>
              <a:t>Physical</a:t>
            </a:r>
            <a:r>
              <a:rPr lang="de-DE" dirty="0" smtClean="0"/>
              <a:t> Society (DPG)</a:t>
            </a:r>
            <a:endParaRPr lang="de-DE" dirty="0"/>
          </a:p>
        </p:txBody>
      </p:sp>
      <p:sp>
        <p:nvSpPr>
          <p:cNvPr id="7" name="Untertitel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de-DE" dirty="0" smtClean="0"/>
              <a:t>Prof. Dr. </a:t>
            </a:r>
            <a:r>
              <a:rPr lang="de-DE" dirty="0" err="1" smtClean="0"/>
              <a:t>Hardo</a:t>
            </a:r>
            <a:r>
              <a:rPr lang="de-DE" dirty="0" smtClean="0"/>
              <a:t> Bruhns</a:t>
            </a:r>
          </a:p>
          <a:p>
            <a:pPr algn="ctr"/>
            <a:r>
              <a:rPr lang="de-DE" dirty="0" smtClean="0"/>
              <a:t>University </a:t>
            </a:r>
            <a:r>
              <a:rPr lang="de-DE" dirty="0" err="1" smtClean="0"/>
              <a:t>of</a:t>
            </a:r>
            <a:r>
              <a:rPr lang="de-DE" dirty="0" smtClean="0"/>
              <a:t> Heidelberg</a:t>
            </a:r>
          </a:p>
          <a:p>
            <a:pPr algn="ctr"/>
            <a:r>
              <a:rPr lang="de-DE" dirty="0" smtClean="0"/>
              <a:t>Chairman AKE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>
                <a:solidFill>
                  <a:srgbClr val="000000"/>
                </a:solidFill>
              </a:rPr>
              <a:t>H. Bruhns, EPS - Lisbon, 13 Nov 2014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76A9312-A09E-42DE-BDCE-816E2D50AD08}" type="slidenum">
              <a:rPr lang="de-DE" smtClean="0">
                <a:solidFill>
                  <a:srgbClr val="000000"/>
                </a:solidFill>
              </a:rPr>
              <a:pPr/>
              <a:t>1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2931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 </a:t>
            </a:r>
            <a:r>
              <a:rPr lang="de-DE" dirty="0" err="1" smtClean="0"/>
              <a:t>example</a:t>
            </a:r>
            <a:r>
              <a:rPr lang="de-DE" dirty="0" smtClean="0"/>
              <a:t>:</a:t>
            </a:r>
            <a:br>
              <a:rPr lang="de-DE" dirty="0" smtClean="0"/>
            </a:br>
            <a:r>
              <a:rPr lang="de-DE" dirty="0" smtClean="0"/>
              <a:t>AKE at </a:t>
            </a:r>
            <a:r>
              <a:rPr lang="de-DE" dirty="0" err="1" smtClean="0"/>
              <a:t>the</a:t>
            </a:r>
            <a:r>
              <a:rPr lang="de-DE" dirty="0" smtClean="0"/>
              <a:t> DPG </a:t>
            </a:r>
            <a:r>
              <a:rPr lang="de-DE" dirty="0" err="1" smtClean="0"/>
              <a:t>annual</a:t>
            </a:r>
            <a:r>
              <a:rPr lang="de-DE" dirty="0" smtClean="0"/>
              <a:t> </a:t>
            </a:r>
            <a:r>
              <a:rPr lang="de-DE" dirty="0" err="1" smtClean="0"/>
              <a:t>conference</a:t>
            </a:r>
            <a:r>
              <a:rPr lang="de-DE" dirty="0" smtClean="0"/>
              <a:t>  2014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552" y="1196752"/>
            <a:ext cx="8001000" cy="4267200"/>
          </a:xfrm>
        </p:spPr>
        <p:txBody>
          <a:bodyPr/>
          <a:lstStyle/>
          <a:p>
            <a:pPr lvl="1"/>
            <a:r>
              <a:rPr lang="de-DE" u="sng" dirty="0" err="1" smtClean="0"/>
              <a:t>Nuclear</a:t>
            </a:r>
            <a:r>
              <a:rPr lang="de-DE" u="sng" dirty="0" smtClean="0"/>
              <a:t> Fission</a:t>
            </a:r>
            <a:endParaRPr lang="de-DE" u="sng" dirty="0"/>
          </a:p>
          <a:p>
            <a:pPr lvl="2"/>
            <a:r>
              <a:rPr lang="de-DE" dirty="0" smtClean="0"/>
              <a:t>Die </a:t>
            </a:r>
            <a:r>
              <a:rPr lang="de-DE" dirty="0"/>
              <a:t>Internationale Rolle der Kernspaltungsenergie: Stand und Perspektiven (Robert Stieglitz, Karlsruher Institut für Technologie)</a:t>
            </a:r>
          </a:p>
          <a:p>
            <a:pPr lvl="1"/>
            <a:r>
              <a:rPr lang="de-DE" u="sng" dirty="0" err="1" smtClean="0"/>
              <a:t>Nuclear</a:t>
            </a:r>
            <a:r>
              <a:rPr lang="de-DE" u="sng" dirty="0" smtClean="0"/>
              <a:t> Fusion</a:t>
            </a:r>
            <a:endParaRPr lang="de-DE" u="sng" dirty="0"/>
          </a:p>
          <a:p>
            <a:pPr lvl="2"/>
            <a:r>
              <a:rPr lang="de-DE" dirty="0" err="1" smtClean="0"/>
              <a:t>Nuclear</a:t>
            </a:r>
            <a:r>
              <a:rPr lang="de-DE" dirty="0" smtClean="0"/>
              <a:t> </a:t>
            </a:r>
            <a:r>
              <a:rPr lang="de-DE" dirty="0"/>
              <a:t>Fusion </a:t>
            </a:r>
            <a:r>
              <a:rPr lang="de-DE" dirty="0" err="1"/>
              <a:t>Using</a:t>
            </a:r>
            <a:r>
              <a:rPr lang="de-DE" dirty="0"/>
              <a:t> </a:t>
            </a:r>
            <a:r>
              <a:rPr lang="de-DE" dirty="0" err="1"/>
              <a:t>Magnetic</a:t>
            </a:r>
            <a:r>
              <a:rPr lang="de-DE" dirty="0"/>
              <a:t> </a:t>
            </a:r>
            <a:r>
              <a:rPr lang="de-DE" dirty="0" err="1"/>
              <a:t>Confinement</a:t>
            </a:r>
            <a:r>
              <a:rPr lang="de-DE" dirty="0"/>
              <a:t>, Status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Prospects</a:t>
            </a:r>
            <a:r>
              <a:rPr lang="de-DE" dirty="0"/>
              <a:t> (Hartmut </a:t>
            </a:r>
            <a:r>
              <a:rPr lang="de-DE" dirty="0" err="1"/>
              <a:t>Zohm</a:t>
            </a:r>
            <a:r>
              <a:rPr lang="de-DE" dirty="0"/>
              <a:t>, MPI f. </a:t>
            </a:r>
            <a:r>
              <a:rPr lang="de-DE" dirty="0" err="1"/>
              <a:t>Plasmapyhsik</a:t>
            </a:r>
            <a:r>
              <a:rPr lang="de-DE" dirty="0"/>
              <a:t>, Garching)</a:t>
            </a:r>
          </a:p>
          <a:p>
            <a:pPr lvl="2"/>
            <a:r>
              <a:rPr lang="de-DE" dirty="0" smtClean="0"/>
              <a:t>Fusion </a:t>
            </a:r>
            <a:r>
              <a:rPr lang="de-DE" dirty="0"/>
              <a:t>mit Laser- und Teilchenstrahlung für die Stromerzeugung, Stand und Perspektiven (Markus Roth, TU Darmstadt</a:t>
            </a:r>
            <a:r>
              <a:rPr lang="de-DE" dirty="0" smtClean="0"/>
              <a:t>)</a:t>
            </a:r>
          </a:p>
          <a:p>
            <a:pPr lvl="1"/>
            <a:r>
              <a:rPr lang="de-DE" u="sng" dirty="0"/>
              <a:t>Fossil </a:t>
            </a:r>
            <a:r>
              <a:rPr lang="de-DE" u="sng" dirty="0" err="1"/>
              <a:t>Fuels</a:t>
            </a:r>
            <a:endParaRPr lang="de-DE" u="sng" dirty="0"/>
          </a:p>
          <a:p>
            <a:pPr lvl="2"/>
            <a:r>
              <a:rPr lang="de-DE" dirty="0" err="1"/>
              <a:t>Unconventional</a:t>
            </a:r>
            <a:r>
              <a:rPr lang="de-DE" dirty="0"/>
              <a:t> Gas: Potential und Rahmenbedingungen in Deutschland (Michael </a:t>
            </a:r>
            <a:r>
              <a:rPr lang="de-DE" dirty="0" err="1"/>
              <a:t>Kosinowski</a:t>
            </a:r>
            <a:r>
              <a:rPr lang="de-DE" dirty="0"/>
              <a:t>, Bundesanstalt f. Geowissenschaften und Rohstoffe,  Hannover)</a:t>
            </a:r>
          </a:p>
          <a:p>
            <a:pPr lvl="2"/>
            <a:r>
              <a:rPr lang="de-DE" dirty="0"/>
              <a:t>Gashydrates: Perspektiven und Risiken für Energiegewinnung und CO2-Speicherung (Judith Schicks, Deutsches </a:t>
            </a:r>
            <a:r>
              <a:rPr lang="de-DE" dirty="0" err="1"/>
              <a:t>GeoForschungsZentrum</a:t>
            </a:r>
            <a:r>
              <a:rPr lang="de-DE" dirty="0"/>
              <a:t> Potsdam)</a:t>
            </a:r>
          </a:p>
          <a:p>
            <a:pPr lvl="2"/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srgbClr val="000000"/>
                </a:solidFill>
              </a:rPr>
              <a:t>H. Bruhns, EPS - Lisbon, 13 Nov 2014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A9312-A09E-42DE-BDCE-816E2D50AD08}" type="slidenum">
              <a:rPr lang="de-DE" smtClean="0">
                <a:solidFill>
                  <a:srgbClr val="000000"/>
                </a:solidFill>
              </a:rPr>
              <a:pPr/>
              <a:t>10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3277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 </a:t>
            </a:r>
            <a:r>
              <a:rPr lang="de-DE" dirty="0" err="1" smtClean="0"/>
              <a:t>example</a:t>
            </a:r>
            <a:r>
              <a:rPr lang="de-DE" dirty="0" smtClean="0"/>
              <a:t>:</a:t>
            </a:r>
            <a:br>
              <a:rPr lang="de-DE" dirty="0" smtClean="0"/>
            </a:br>
            <a:r>
              <a:rPr lang="de-DE" dirty="0" smtClean="0"/>
              <a:t>AKE at </a:t>
            </a:r>
            <a:r>
              <a:rPr lang="de-DE" dirty="0" err="1" smtClean="0"/>
              <a:t>the</a:t>
            </a:r>
            <a:r>
              <a:rPr lang="de-DE" dirty="0" smtClean="0"/>
              <a:t> DPG </a:t>
            </a:r>
            <a:r>
              <a:rPr lang="de-DE" dirty="0" err="1" smtClean="0"/>
              <a:t>annual</a:t>
            </a:r>
            <a:r>
              <a:rPr lang="de-DE" dirty="0" smtClean="0"/>
              <a:t> </a:t>
            </a:r>
            <a:r>
              <a:rPr lang="de-DE" dirty="0" err="1" smtClean="0"/>
              <a:t>conference</a:t>
            </a:r>
            <a:r>
              <a:rPr lang="de-DE" dirty="0" smtClean="0"/>
              <a:t>  2014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552" y="1196752"/>
            <a:ext cx="8001000" cy="4267200"/>
          </a:xfrm>
        </p:spPr>
        <p:txBody>
          <a:bodyPr/>
          <a:lstStyle/>
          <a:p>
            <a:pPr lvl="1"/>
            <a:r>
              <a:rPr lang="de-DE" u="sng" dirty="0" smtClean="0"/>
              <a:t>Symposium </a:t>
            </a:r>
            <a:r>
              <a:rPr lang="de-DE" u="sng" dirty="0"/>
              <a:t>„Rare Events: Optimal Solutions </a:t>
            </a:r>
            <a:r>
              <a:rPr lang="de-DE" u="sng" dirty="0" err="1"/>
              <a:t>and</a:t>
            </a:r>
            <a:r>
              <a:rPr lang="de-DE" u="sng" dirty="0"/>
              <a:t> </a:t>
            </a:r>
            <a:r>
              <a:rPr lang="de-DE" u="sng" dirty="0" err="1"/>
              <a:t>Challenges</a:t>
            </a:r>
            <a:r>
              <a:rPr lang="de-DE" u="sng" dirty="0"/>
              <a:t> – </a:t>
            </a:r>
            <a:r>
              <a:rPr lang="de-DE" u="sng" dirty="0" err="1"/>
              <a:t>from</a:t>
            </a:r>
            <a:r>
              <a:rPr lang="de-DE" u="sng" dirty="0"/>
              <a:t> Charge Transfer </a:t>
            </a:r>
            <a:r>
              <a:rPr lang="de-DE" u="sng" dirty="0" err="1"/>
              <a:t>Reactions</a:t>
            </a:r>
            <a:r>
              <a:rPr lang="de-DE" u="sng" dirty="0"/>
              <a:t> </a:t>
            </a:r>
            <a:r>
              <a:rPr lang="de-DE" u="sng" dirty="0" err="1"/>
              <a:t>to</a:t>
            </a:r>
            <a:r>
              <a:rPr lang="de-DE" u="sng" dirty="0"/>
              <a:t> </a:t>
            </a:r>
            <a:r>
              <a:rPr lang="de-DE" u="sng" dirty="0" err="1"/>
              <a:t>Supervolcanoes</a:t>
            </a:r>
            <a:r>
              <a:rPr lang="de-DE" dirty="0"/>
              <a:t>“ </a:t>
            </a:r>
            <a:r>
              <a:rPr lang="de-DE" dirty="0" smtClean="0"/>
              <a:t>(</a:t>
            </a:r>
            <a:r>
              <a:rPr lang="de-DE" dirty="0" err="1" smtClean="0"/>
              <a:t>leading</a:t>
            </a:r>
            <a:r>
              <a:rPr lang="de-DE" dirty="0" smtClean="0"/>
              <a:t>, </a:t>
            </a:r>
            <a:r>
              <a:rPr lang="de-DE" dirty="0" err="1" smtClean="0"/>
              <a:t>jointly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other</a:t>
            </a:r>
            <a:r>
              <a:rPr lang="de-DE" dirty="0" smtClean="0"/>
              <a:t> </a:t>
            </a:r>
            <a:r>
              <a:rPr lang="de-DE" dirty="0" err="1" smtClean="0"/>
              <a:t>sections</a:t>
            </a:r>
            <a:r>
              <a:rPr lang="de-DE" dirty="0" smtClean="0"/>
              <a:t>)</a:t>
            </a:r>
            <a:endParaRPr lang="de-DE" dirty="0"/>
          </a:p>
          <a:p>
            <a:pPr lvl="2"/>
            <a:r>
              <a:rPr lang="de-DE" dirty="0" smtClean="0"/>
              <a:t>Rare </a:t>
            </a:r>
            <a:r>
              <a:rPr lang="de-DE" dirty="0" err="1"/>
              <a:t>and</a:t>
            </a:r>
            <a:r>
              <a:rPr lang="de-DE" dirty="0"/>
              <a:t> large </a:t>
            </a:r>
            <a:r>
              <a:rPr lang="de-DE" dirty="0" err="1"/>
              <a:t>events</a:t>
            </a:r>
            <a:r>
              <a:rPr lang="de-DE" dirty="0"/>
              <a:t>: </a:t>
            </a:r>
            <a:r>
              <a:rPr lang="de-DE" dirty="0" err="1"/>
              <a:t>examples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natural</a:t>
            </a:r>
            <a:r>
              <a:rPr lang="de-DE" dirty="0"/>
              <a:t> </a:t>
            </a:r>
            <a:r>
              <a:rPr lang="de-DE" dirty="0" err="1"/>
              <a:t>sciences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economics</a:t>
            </a:r>
            <a:r>
              <a:rPr lang="de-DE" dirty="0"/>
              <a:t> (Thomas </a:t>
            </a:r>
            <a:r>
              <a:rPr lang="de-DE" dirty="0" err="1"/>
              <a:t>Guhr</a:t>
            </a:r>
            <a:r>
              <a:rPr lang="de-DE" dirty="0"/>
              <a:t>, Univ. Duisburg-Essen)</a:t>
            </a:r>
          </a:p>
          <a:p>
            <a:pPr lvl="2"/>
            <a:r>
              <a:rPr lang="de-DE" dirty="0" smtClean="0"/>
              <a:t>The </a:t>
            </a:r>
            <a:r>
              <a:rPr lang="de-DE" dirty="0" err="1"/>
              <a:t>role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energy</a:t>
            </a:r>
            <a:r>
              <a:rPr lang="de-DE" dirty="0"/>
              <a:t>-level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elecronic</a:t>
            </a:r>
            <a:r>
              <a:rPr lang="de-DE" dirty="0"/>
              <a:t> </a:t>
            </a:r>
            <a:r>
              <a:rPr lang="de-DE" dirty="0" err="1"/>
              <a:t>couplingfluctuations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control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biomolecular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small</a:t>
            </a:r>
            <a:r>
              <a:rPr lang="de-DE" dirty="0"/>
              <a:t> </a:t>
            </a:r>
            <a:r>
              <a:rPr lang="de-DE" dirty="0" err="1"/>
              <a:t>molecule</a:t>
            </a:r>
            <a:r>
              <a:rPr lang="de-DE" dirty="0"/>
              <a:t> </a:t>
            </a:r>
            <a:r>
              <a:rPr lang="de-DE" dirty="0" err="1"/>
              <a:t>charge</a:t>
            </a:r>
            <a:r>
              <a:rPr lang="de-DE" dirty="0"/>
              <a:t> </a:t>
            </a:r>
            <a:r>
              <a:rPr lang="de-DE" dirty="0" err="1"/>
              <a:t>transfer</a:t>
            </a:r>
            <a:r>
              <a:rPr lang="de-DE" dirty="0"/>
              <a:t> </a:t>
            </a:r>
            <a:r>
              <a:rPr lang="de-DE" dirty="0" err="1"/>
              <a:t>reactions</a:t>
            </a:r>
            <a:r>
              <a:rPr lang="de-DE" dirty="0"/>
              <a:t> (Spiros </a:t>
            </a:r>
            <a:r>
              <a:rPr lang="de-DE" dirty="0" err="1"/>
              <a:t>Skourtis</a:t>
            </a:r>
            <a:r>
              <a:rPr lang="de-DE" dirty="0"/>
              <a:t>, Univ. </a:t>
            </a:r>
            <a:r>
              <a:rPr lang="de-DE" dirty="0" err="1"/>
              <a:t>Cyprus</a:t>
            </a:r>
            <a:r>
              <a:rPr lang="de-DE" dirty="0"/>
              <a:t>)</a:t>
            </a:r>
          </a:p>
          <a:p>
            <a:pPr lvl="2"/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/>
              <a:t>do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know</a:t>
            </a:r>
            <a:r>
              <a:rPr lang="de-DE" dirty="0"/>
              <a:t> </a:t>
            </a:r>
            <a:r>
              <a:rPr lang="de-DE" dirty="0" err="1"/>
              <a:t>about</a:t>
            </a:r>
            <a:r>
              <a:rPr lang="de-DE" dirty="0"/>
              <a:t> extreme solar </a:t>
            </a:r>
            <a:r>
              <a:rPr lang="de-DE" dirty="0" err="1"/>
              <a:t>events</a:t>
            </a:r>
            <a:r>
              <a:rPr lang="de-DE" dirty="0"/>
              <a:t>? (Ilya </a:t>
            </a:r>
            <a:r>
              <a:rPr lang="de-DE" dirty="0" err="1"/>
              <a:t>Usoskin</a:t>
            </a:r>
            <a:r>
              <a:rPr lang="de-DE" dirty="0"/>
              <a:t>, Univ. Oulu, </a:t>
            </a:r>
            <a:r>
              <a:rPr lang="de-DE" dirty="0" err="1"/>
              <a:t>Finland</a:t>
            </a:r>
            <a:r>
              <a:rPr lang="de-DE" dirty="0"/>
              <a:t>)</a:t>
            </a:r>
          </a:p>
          <a:p>
            <a:pPr lvl="2"/>
            <a:r>
              <a:rPr lang="de-DE" dirty="0" err="1" smtClean="0"/>
              <a:t>Climate</a:t>
            </a:r>
            <a:r>
              <a:rPr lang="de-DE" dirty="0" smtClean="0"/>
              <a:t> </a:t>
            </a:r>
            <a:r>
              <a:rPr lang="de-DE" dirty="0"/>
              <a:t>Impact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Very</a:t>
            </a:r>
            <a:r>
              <a:rPr lang="de-DE" dirty="0"/>
              <a:t> Large </a:t>
            </a:r>
            <a:r>
              <a:rPr lang="de-DE" dirty="0" err="1"/>
              <a:t>Volcanic</a:t>
            </a:r>
            <a:r>
              <a:rPr lang="de-DE" dirty="0"/>
              <a:t> </a:t>
            </a:r>
            <a:r>
              <a:rPr lang="de-DE" dirty="0" err="1"/>
              <a:t>Eruptions</a:t>
            </a:r>
            <a:r>
              <a:rPr lang="de-DE" dirty="0"/>
              <a:t>: An Earth System Model Approach (Claudia </a:t>
            </a:r>
            <a:r>
              <a:rPr lang="de-DE" dirty="0" err="1"/>
              <a:t>Timmreck</a:t>
            </a:r>
            <a:r>
              <a:rPr lang="de-DE" dirty="0"/>
              <a:t>, MPI f. Meteorologie, Hamburg, Vortrag fiel wegen Erkrankung aus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srgbClr val="000000"/>
                </a:solidFill>
              </a:rPr>
              <a:t>H. Bruhns, EPS - Lisbon, 13 Nov 2014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A9312-A09E-42DE-BDCE-816E2D50AD08}" type="slidenum">
              <a:rPr lang="de-DE" smtClean="0">
                <a:solidFill>
                  <a:srgbClr val="000000"/>
                </a:solidFill>
              </a:rPr>
              <a:pPr/>
              <a:t>11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4011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 </a:t>
            </a:r>
            <a:r>
              <a:rPr lang="de-DE" dirty="0" err="1" smtClean="0"/>
              <a:t>example</a:t>
            </a:r>
            <a:r>
              <a:rPr lang="de-DE" dirty="0" smtClean="0"/>
              <a:t>:</a:t>
            </a:r>
            <a:br>
              <a:rPr lang="de-DE" dirty="0" smtClean="0"/>
            </a:br>
            <a:r>
              <a:rPr lang="de-DE" dirty="0" smtClean="0"/>
              <a:t>AKE at </a:t>
            </a:r>
            <a:r>
              <a:rPr lang="de-DE" dirty="0" err="1" smtClean="0"/>
              <a:t>the</a:t>
            </a:r>
            <a:r>
              <a:rPr lang="de-DE" dirty="0" smtClean="0"/>
              <a:t> DPG </a:t>
            </a:r>
            <a:r>
              <a:rPr lang="de-DE" dirty="0" err="1" smtClean="0"/>
              <a:t>annual</a:t>
            </a:r>
            <a:r>
              <a:rPr lang="de-DE" dirty="0" smtClean="0"/>
              <a:t> </a:t>
            </a:r>
            <a:r>
              <a:rPr lang="de-DE" dirty="0" err="1" smtClean="0"/>
              <a:t>conference</a:t>
            </a:r>
            <a:r>
              <a:rPr lang="de-DE" dirty="0" smtClean="0"/>
              <a:t>  2014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552" y="1196752"/>
            <a:ext cx="8001000" cy="4267200"/>
          </a:xfrm>
        </p:spPr>
        <p:txBody>
          <a:bodyPr/>
          <a:lstStyle/>
          <a:p>
            <a:pPr lvl="1"/>
            <a:r>
              <a:rPr lang="de-DE" u="sng" dirty="0" smtClean="0"/>
              <a:t>Symposium </a:t>
            </a:r>
            <a:r>
              <a:rPr lang="de-DE" u="sng" dirty="0"/>
              <a:t>“</a:t>
            </a:r>
            <a:r>
              <a:rPr lang="de-DE" u="sng" dirty="0" err="1"/>
              <a:t>Physics</a:t>
            </a:r>
            <a:r>
              <a:rPr lang="de-DE" u="sng" dirty="0"/>
              <a:t> </a:t>
            </a:r>
            <a:r>
              <a:rPr lang="de-DE" u="sng" dirty="0" err="1"/>
              <a:t>for</a:t>
            </a:r>
            <a:r>
              <a:rPr lang="de-DE" u="sng" dirty="0"/>
              <a:t> </a:t>
            </a:r>
            <a:r>
              <a:rPr lang="de-DE" u="sng" dirty="0" err="1"/>
              <a:t>the</a:t>
            </a:r>
            <a:r>
              <a:rPr lang="de-DE" u="sng" dirty="0"/>
              <a:t> </a:t>
            </a:r>
            <a:r>
              <a:rPr lang="de-DE" u="sng" dirty="0" err="1"/>
              <a:t>Energy</a:t>
            </a:r>
            <a:r>
              <a:rPr lang="de-DE" u="sng" dirty="0"/>
              <a:t> Turn</a:t>
            </a:r>
            <a:r>
              <a:rPr lang="de-DE" dirty="0"/>
              <a:t>” </a:t>
            </a:r>
            <a:r>
              <a:rPr lang="de-DE" dirty="0" smtClean="0"/>
              <a:t>(</a:t>
            </a:r>
            <a:r>
              <a:rPr lang="de-DE" dirty="0" err="1" smtClean="0"/>
              <a:t>mainly</a:t>
            </a:r>
            <a:r>
              <a:rPr lang="de-DE" dirty="0" smtClean="0"/>
              <a:t> </a:t>
            </a:r>
            <a:r>
              <a:rPr lang="de-DE" dirty="0" err="1" smtClean="0"/>
              <a:t>dedicated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secondary</a:t>
            </a:r>
            <a:r>
              <a:rPr lang="de-DE" dirty="0" smtClean="0"/>
              <a:t> </a:t>
            </a:r>
            <a:r>
              <a:rPr lang="de-DE" dirty="0" err="1" smtClean="0"/>
              <a:t>education</a:t>
            </a:r>
            <a:r>
              <a:rPr lang="de-DE" dirty="0" smtClean="0"/>
              <a:t> </a:t>
            </a:r>
            <a:r>
              <a:rPr lang="de-DE" dirty="0" err="1" smtClean="0"/>
              <a:t>sector</a:t>
            </a:r>
            <a:r>
              <a:rPr lang="de-DE" dirty="0" smtClean="0"/>
              <a:t>)</a:t>
            </a:r>
            <a:endParaRPr lang="de-DE" dirty="0"/>
          </a:p>
          <a:p>
            <a:pPr lvl="2"/>
            <a:r>
              <a:rPr lang="de-DE" dirty="0"/>
              <a:t>	Meeting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Energy</a:t>
            </a:r>
            <a:r>
              <a:rPr lang="de-DE" dirty="0"/>
              <a:t> Challenge – (</a:t>
            </a:r>
            <a:r>
              <a:rPr lang="de-DE" dirty="0" err="1"/>
              <a:t>some</a:t>
            </a:r>
            <a:r>
              <a:rPr lang="de-DE" dirty="0"/>
              <a:t> </a:t>
            </a:r>
            <a:r>
              <a:rPr lang="de-DE" dirty="0" err="1"/>
              <a:t>detailed</a:t>
            </a:r>
            <a:r>
              <a:rPr lang="de-DE" dirty="0"/>
              <a:t> </a:t>
            </a:r>
            <a:r>
              <a:rPr lang="de-DE" dirty="0" err="1"/>
              <a:t>aspects</a:t>
            </a:r>
            <a:r>
              <a:rPr lang="de-DE" dirty="0"/>
              <a:t>, Steve Chu, Univ. California)</a:t>
            </a:r>
          </a:p>
          <a:p>
            <a:pPr lvl="2"/>
            <a:r>
              <a:rPr lang="de-DE" dirty="0" err="1" smtClean="0"/>
              <a:t>Energy</a:t>
            </a:r>
            <a:r>
              <a:rPr lang="de-DE" dirty="0" smtClean="0"/>
              <a:t> </a:t>
            </a:r>
            <a:r>
              <a:rPr lang="de-DE" dirty="0"/>
              <a:t>Transformation </a:t>
            </a:r>
            <a:r>
              <a:rPr lang="de-DE" dirty="0" err="1"/>
              <a:t>Pathways</a:t>
            </a:r>
            <a:r>
              <a:rPr lang="de-DE" dirty="0"/>
              <a:t> </a:t>
            </a:r>
            <a:r>
              <a:rPr lang="de-DE" dirty="0" err="1"/>
              <a:t>towards</a:t>
            </a:r>
            <a:r>
              <a:rPr lang="de-DE" dirty="0"/>
              <a:t> 2° C </a:t>
            </a:r>
            <a:r>
              <a:rPr lang="de-DE" dirty="0" err="1"/>
              <a:t>Stabilization</a:t>
            </a:r>
            <a:r>
              <a:rPr lang="de-DE" dirty="0"/>
              <a:t> (Gunnar </a:t>
            </a:r>
            <a:r>
              <a:rPr lang="de-DE" dirty="0" err="1"/>
              <a:t>Luderer</a:t>
            </a:r>
            <a:r>
              <a:rPr lang="de-DE" dirty="0"/>
              <a:t>, Potsdam Institute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Climate</a:t>
            </a:r>
            <a:r>
              <a:rPr lang="de-DE" dirty="0"/>
              <a:t> Impact Research)</a:t>
            </a:r>
          </a:p>
          <a:p>
            <a:pPr lvl="2"/>
            <a:r>
              <a:rPr lang="de-DE" dirty="0" err="1" smtClean="0"/>
              <a:t>How</a:t>
            </a:r>
            <a:r>
              <a:rPr lang="de-DE" dirty="0" smtClean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Physicists</a:t>
            </a:r>
            <a:r>
              <a:rPr lang="de-DE" dirty="0"/>
              <a:t> </a:t>
            </a:r>
            <a:r>
              <a:rPr lang="de-DE" dirty="0" err="1"/>
              <a:t>contribute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Energy</a:t>
            </a:r>
            <a:r>
              <a:rPr lang="de-DE" dirty="0"/>
              <a:t> Transformation? (Eicke Weber, Fraunhofer ISES, Freiburg)</a:t>
            </a:r>
          </a:p>
          <a:p>
            <a:pPr lvl="2"/>
            <a:r>
              <a:rPr lang="de-DE" dirty="0" err="1" smtClean="0"/>
              <a:t>Photosynthesis</a:t>
            </a:r>
            <a:r>
              <a:rPr lang="de-DE" dirty="0" smtClean="0"/>
              <a:t> </a:t>
            </a:r>
            <a:r>
              <a:rPr lang="de-DE" dirty="0"/>
              <a:t>– </a:t>
            </a:r>
            <a:r>
              <a:rPr lang="de-DE" dirty="0" err="1"/>
              <a:t>Lessons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Nature (</a:t>
            </a:r>
            <a:r>
              <a:rPr lang="de-DE" dirty="0" err="1"/>
              <a:t>Rienk</a:t>
            </a:r>
            <a:r>
              <a:rPr lang="de-DE" dirty="0"/>
              <a:t> van </a:t>
            </a:r>
            <a:r>
              <a:rPr lang="de-DE" dirty="0" err="1"/>
              <a:t>Grondelle</a:t>
            </a:r>
            <a:r>
              <a:rPr lang="de-DE" dirty="0"/>
              <a:t>, VU University, Amsterdam)</a:t>
            </a:r>
          </a:p>
          <a:p>
            <a:pPr lvl="2"/>
            <a:r>
              <a:rPr lang="de-DE" dirty="0" err="1" smtClean="0"/>
              <a:t>Questions</a:t>
            </a:r>
            <a:r>
              <a:rPr lang="de-DE" dirty="0" smtClean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Perspectives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Highschool</a:t>
            </a:r>
            <a:r>
              <a:rPr lang="de-DE" dirty="0"/>
              <a:t> </a:t>
            </a:r>
            <a:r>
              <a:rPr lang="de-DE" dirty="0" err="1"/>
              <a:t>Physics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Young Researchers  (Gerwald Heckmann, Asam-Gymnasium München)</a:t>
            </a:r>
          </a:p>
          <a:p>
            <a:pPr lvl="1"/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srgbClr val="000000"/>
                </a:solidFill>
              </a:rPr>
              <a:t>H. Bruhns, EPS - Lisbon, 13 Nov 2014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A9312-A09E-42DE-BDCE-816E2D50AD08}" type="slidenum">
              <a:rPr lang="de-DE" smtClean="0">
                <a:solidFill>
                  <a:srgbClr val="000000"/>
                </a:solidFill>
              </a:rPr>
              <a:pPr/>
              <a:t>12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137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Overview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560" y="1412776"/>
            <a:ext cx="8001000" cy="4267200"/>
          </a:xfrm>
        </p:spPr>
        <p:txBody>
          <a:bodyPr/>
          <a:lstStyle/>
          <a:p>
            <a:r>
              <a:rPr lang="de-DE" dirty="0" smtClean="0"/>
              <a:t>DPG: </a:t>
            </a:r>
          </a:p>
          <a:p>
            <a:pPr lvl="1"/>
            <a:r>
              <a:rPr lang="de-DE" dirty="0" smtClean="0"/>
              <a:t>~ 70.000 </a:t>
            </a:r>
            <a:r>
              <a:rPr lang="de-DE" dirty="0" err="1" smtClean="0"/>
              <a:t>members</a:t>
            </a:r>
            <a:r>
              <a:rPr lang="de-DE" dirty="0" smtClean="0"/>
              <a:t> (</a:t>
            </a:r>
            <a:r>
              <a:rPr lang="de-DE" dirty="0" err="1" smtClean="0"/>
              <a:t>research</a:t>
            </a:r>
            <a:r>
              <a:rPr lang="de-DE" dirty="0" smtClean="0"/>
              <a:t>, </a:t>
            </a:r>
            <a:r>
              <a:rPr lang="de-DE" dirty="0" err="1" smtClean="0"/>
              <a:t>industry</a:t>
            </a:r>
            <a:r>
              <a:rPr lang="de-DE" dirty="0" smtClean="0"/>
              <a:t>, </a:t>
            </a:r>
            <a:r>
              <a:rPr lang="de-DE" dirty="0" err="1" smtClean="0"/>
              <a:t>education</a:t>
            </a:r>
            <a:r>
              <a:rPr lang="de-DE" dirty="0" smtClean="0"/>
              <a:t>)</a:t>
            </a:r>
          </a:p>
          <a:p>
            <a:pPr lvl="1"/>
            <a:r>
              <a:rPr lang="de-DE" dirty="0" err="1" smtClean="0"/>
              <a:t>Organised</a:t>
            </a:r>
            <a:r>
              <a:rPr lang="de-DE" dirty="0" smtClean="0"/>
              <a:t> in </a:t>
            </a:r>
            <a:r>
              <a:rPr lang="de-DE" dirty="0" err="1" smtClean="0"/>
              <a:t>sections</a:t>
            </a:r>
            <a:r>
              <a:rPr lang="de-DE" dirty="0" smtClean="0"/>
              <a:t> (</a:t>
            </a:r>
            <a:r>
              <a:rPr lang="de-DE" dirty="0" err="1" smtClean="0"/>
              <a:t>condensed</a:t>
            </a:r>
            <a:r>
              <a:rPr lang="de-DE" dirty="0" smtClean="0"/>
              <a:t> matter, …) </a:t>
            </a:r>
          </a:p>
          <a:p>
            <a:pPr lvl="2"/>
            <a:r>
              <a:rPr lang="de-DE" dirty="0" err="1" smtClean="0"/>
              <a:t>which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managed</a:t>
            </a:r>
            <a:r>
              <a:rPr lang="de-DE" dirty="0" smtClean="0"/>
              <a:t> </a:t>
            </a:r>
            <a:r>
              <a:rPr lang="de-DE" dirty="0" err="1" smtClean="0"/>
              <a:t>dominantly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representatives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research</a:t>
            </a:r>
            <a:r>
              <a:rPr lang="de-DE" dirty="0" smtClean="0"/>
              <a:t> </a:t>
            </a:r>
            <a:r>
              <a:rPr lang="de-DE" dirty="0" err="1" smtClean="0"/>
              <a:t>institutes</a:t>
            </a:r>
            <a:r>
              <a:rPr lang="de-DE" dirty="0" smtClean="0"/>
              <a:t> (</a:t>
            </a:r>
            <a:r>
              <a:rPr lang="de-DE" dirty="0" err="1" smtClean="0"/>
              <a:t>public</a:t>
            </a:r>
            <a:r>
              <a:rPr lang="de-DE" dirty="0" smtClean="0"/>
              <a:t>, </a:t>
            </a:r>
            <a:r>
              <a:rPr lang="de-DE" dirty="0" err="1" smtClean="0"/>
              <a:t>industry</a:t>
            </a:r>
            <a:r>
              <a:rPr lang="de-DE" dirty="0" smtClean="0"/>
              <a:t>). </a:t>
            </a:r>
          </a:p>
          <a:p>
            <a:pPr lvl="2"/>
            <a:r>
              <a:rPr lang="de-DE" dirty="0" smtClean="0"/>
              <a:t>Extra </a:t>
            </a:r>
            <a:r>
              <a:rPr lang="de-DE" dirty="0" err="1" smtClean="0"/>
              <a:t>sections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physicists</a:t>
            </a:r>
            <a:r>
              <a:rPr lang="de-DE" dirty="0" smtClean="0"/>
              <a:t> in </a:t>
            </a:r>
            <a:r>
              <a:rPr lang="de-DE" dirty="0" err="1" smtClean="0"/>
              <a:t>industry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secondary</a:t>
            </a:r>
            <a:r>
              <a:rPr lang="de-DE" dirty="0" smtClean="0"/>
              <a:t> </a:t>
            </a:r>
            <a:r>
              <a:rPr lang="de-DE" dirty="0" err="1" smtClean="0"/>
              <a:t>education</a:t>
            </a:r>
            <a:r>
              <a:rPr lang="de-DE" dirty="0" smtClean="0"/>
              <a:t> (</a:t>
            </a:r>
            <a:r>
              <a:rPr lang="de-DE" dirty="0" err="1" smtClean="0"/>
              <a:t>teachers</a:t>
            </a:r>
            <a:r>
              <a:rPr lang="de-DE" dirty="0" smtClean="0"/>
              <a:t>).</a:t>
            </a:r>
          </a:p>
          <a:p>
            <a:pPr lvl="1"/>
            <a:r>
              <a:rPr lang="de-DE" dirty="0" err="1" smtClean="0"/>
              <a:t>Energy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cross-disciplinary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established</a:t>
            </a:r>
            <a:r>
              <a:rPr lang="de-DE" dirty="0" smtClean="0"/>
              <a:t> </a:t>
            </a:r>
            <a:r>
              <a:rPr lang="de-DE" dirty="0" err="1" smtClean="0"/>
              <a:t>sections</a:t>
            </a:r>
            <a:r>
              <a:rPr lang="de-DE" dirty="0" smtClean="0"/>
              <a:t>.</a:t>
            </a:r>
          </a:p>
          <a:p>
            <a:pPr lvl="1"/>
            <a:r>
              <a:rPr lang="de-DE" dirty="0" err="1" smtClean="0"/>
              <a:t>It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recognised</a:t>
            </a:r>
            <a:r>
              <a:rPr lang="de-DE" dirty="0" smtClean="0"/>
              <a:t> </a:t>
            </a:r>
            <a:r>
              <a:rPr lang="de-DE" dirty="0" err="1" smtClean="0"/>
              <a:t>that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historical</a:t>
            </a:r>
            <a:r>
              <a:rPr lang="de-DE" dirty="0" smtClean="0"/>
              <a:t> </a:t>
            </a:r>
            <a:r>
              <a:rPr lang="de-DE" dirty="0" err="1" smtClean="0"/>
              <a:t>structure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sections</a:t>
            </a:r>
            <a:r>
              <a:rPr lang="de-DE" dirty="0" smtClean="0"/>
              <a:t> </a:t>
            </a:r>
            <a:r>
              <a:rPr lang="de-DE" dirty="0" err="1" smtClean="0"/>
              <a:t>should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revised</a:t>
            </a:r>
            <a:r>
              <a:rPr lang="de-DE" dirty="0" smtClean="0"/>
              <a:t>. </a:t>
            </a:r>
            <a:endParaRPr lang="de-DE" dirty="0" smtClean="0">
              <a:sym typeface="Wingdings" panose="05000000000000000000" pitchFamily="2" charset="2"/>
            </a:endParaRPr>
          </a:p>
          <a:p>
            <a:pPr lvl="1"/>
            <a:r>
              <a:rPr lang="de-DE" dirty="0" err="1" smtClean="0"/>
              <a:t>Each</a:t>
            </a:r>
            <a:r>
              <a:rPr lang="de-DE" dirty="0" smtClean="0"/>
              <a:t> </a:t>
            </a:r>
            <a:r>
              <a:rPr lang="de-DE" dirty="0" err="1" smtClean="0"/>
              <a:t>member</a:t>
            </a:r>
            <a:r>
              <a:rPr lang="de-DE" dirty="0" smtClean="0"/>
              <a:t>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adhere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two</a:t>
            </a:r>
            <a:r>
              <a:rPr lang="de-DE" dirty="0" smtClean="0"/>
              <a:t> </a:t>
            </a:r>
            <a:r>
              <a:rPr lang="de-DE" dirty="0" err="1" smtClean="0"/>
              <a:t>divisions</a:t>
            </a:r>
            <a:endParaRPr lang="de-DE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srgbClr val="000000"/>
                </a:solidFill>
              </a:rPr>
              <a:t>H. Bruhns, EPS - Lisbon, 13 Nov 2014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A9312-A09E-42DE-BDCE-816E2D50AD08}" type="slidenum">
              <a:rPr lang="de-DE" smtClean="0">
                <a:solidFill>
                  <a:srgbClr val="000000"/>
                </a:solidFill>
              </a:rPr>
              <a:pPr/>
              <a:t>2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428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Energy</a:t>
            </a:r>
            <a:r>
              <a:rPr lang="de-DE" dirty="0" smtClean="0"/>
              <a:t> Working Group (AKE)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552" y="1340768"/>
            <a:ext cx="8001000" cy="4267200"/>
          </a:xfrm>
        </p:spPr>
        <p:txBody>
          <a:bodyPr/>
          <a:lstStyle/>
          <a:p>
            <a:r>
              <a:rPr lang="de-DE" dirty="0" smtClean="0"/>
              <a:t>Arbeitskreis Energie:</a:t>
            </a:r>
          </a:p>
          <a:p>
            <a:r>
              <a:rPr lang="de-DE" dirty="0" err="1" smtClean="0"/>
              <a:t>Established</a:t>
            </a:r>
            <a:r>
              <a:rPr lang="de-DE" dirty="0" smtClean="0"/>
              <a:t> </a:t>
            </a:r>
            <a:r>
              <a:rPr lang="de-DE" dirty="0"/>
              <a:t>1979 </a:t>
            </a:r>
            <a:r>
              <a:rPr lang="de-DE" dirty="0" err="1"/>
              <a:t>as</a:t>
            </a:r>
            <a:r>
              <a:rPr lang="de-DE" dirty="0"/>
              <a:t> a </a:t>
            </a:r>
            <a:r>
              <a:rPr lang="de-DE" dirty="0" err="1"/>
              <a:t>working</a:t>
            </a:r>
            <a:r>
              <a:rPr lang="de-DE" dirty="0"/>
              <a:t> </a:t>
            </a:r>
            <a:r>
              <a:rPr lang="de-DE" dirty="0" err="1"/>
              <a:t>group</a:t>
            </a:r>
            <a:r>
              <a:rPr lang="de-DE" dirty="0"/>
              <a:t>, </a:t>
            </a:r>
            <a:r>
              <a:rPr lang="de-DE" dirty="0" err="1"/>
              <a:t>attained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status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a DPG-division in 1989</a:t>
            </a:r>
          </a:p>
          <a:p>
            <a:r>
              <a:rPr lang="de-DE" dirty="0"/>
              <a:t>~ </a:t>
            </a:r>
            <a:r>
              <a:rPr lang="de-DE" dirty="0" smtClean="0"/>
              <a:t>1.500 </a:t>
            </a:r>
            <a:r>
              <a:rPr lang="de-DE" dirty="0" err="1"/>
              <a:t>members</a:t>
            </a:r>
            <a:r>
              <a:rPr lang="de-DE" dirty="0"/>
              <a:t> (2014)</a:t>
            </a:r>
          </a:p>
          <a:p>
            <a:r>
              <a:rPr lang="de-DE" dirty="0" err="1" smtClean="0"/>
              <a:t>Managed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a Board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typically</a:t>
            </a:r>
            <a:r>
              <a:rPr lang="de-DE" dirty="0"/>
              <a:t> 8 </a:t>
            </a:r>
            <a:r>
              <a:rPr lang="de-DE" dirty="0" err="1"/>
              <a:t>members</a:t>
            </a:r>
            <a:r>
              <a:rPr lang="de-DE" dirty="0"/>
              <a:t>, </a:t>
            </a:r>
            <a:r>
              <a:rPr lang="de-DE" dirty="0" smtClean="0"/>
              <a:t> </a:t>
            </a:r>
            <a:r>
              <a:rPr lang="de-DE" dirty="0" err="1" smtClean="0"/>
              <a:t>therof</a:t>
            </a:r>
            <a:r>
              <a:rPr lang="de-DE" dirty="0" smtClean="0"/>
              <a:t> </a:t>
            </a:r>
            <a:r>
              <a:rPr lang="de-DE" dirty="0" err="1" smtClean="0"/>
              <a:t>Chair</a:t>
            </a:r>
            <a:r>
              <a:rPr lang="de-DE" dirty="0" smtClean="0"/>
              <a:t> </a:t>
            </a:r>
            <a:r>
              <a:rPr lang="de-DE" dirty="0" err="1"/>
              <a:t>and</a:t>
            </a:r>
            <a:r>
              <a:rPr lang="de-DE" dirty="0"/>
              <a:t> 2 </a:t>
            </a:r>
            <a:r>
              <a:rPr lang="de-DE" dirty="0" smtClean="0"/>
              <a:t>Co-</a:t>
            </a:r>
            <a:r>
              <a:rPr lang="de-DE" dirty="0" err="1" smtClean="0"/>
              <a:t>chairs</a:t>
            </a:r>
            <a:endParaRPr lang="de-DE" dirty="0" smtClean="0"/>
          </a:p>
          <a:p>
            <a:pPr lvl="1"/>
            <a:r>
              <a:rPr lang="de-DE" dirty="0" err="1" smtClean="0"/>
              <a:t>Chair</a:t>
            </a:r>
            <a:r>
              <a:rPr lang="de-DE" dirty="0" smtClean="0"/>
              <a:t>: H. Bruhns</a:t>
            </a:r>
          </a:p>
          <a:p>
            <a:pPr lvl="1"/>
            <a:r>
              <a:rPr lang="de-DE" dirty="0" smtClean="0"/>
              <a:t>Co-</a:t>
            </a:r>
            <a:r>
              <a:rPr lang="de-DE" dirty="0" err="1" smtClean="0"/>
              <a:t>Chairs</a:t>
            </a:r>
            <a:r>
              <a:rPr lang="de-DE" dirty="0" smtClean="0"/>
              <a:t>: M. Keilhacker , K.-F. </a:t>
            </a:r>
            <a:r>
              <a:rPr lang="de-DE" dirty="0" err="1" smtClean="0"/>
              <a:t>Ziegahn</a:t>
            </a:r>
            <a:endParaRPr lang="de-DE" dirty="0" smtClean="0"/>
          </a:p>
          <a:p>
            <a:pPr lvl="1"/>
            <a:r>
              <a:rPr lang="de-DE" dirty="0" smtClean="0"/>
              <a:t>Board: H. Bruhns (U. Heidelberg), B. </a:t>
            </a:r>
            <a:r>
              <a:rPr lang="de-DE" dirty="0" err="1" smtClean="0"/>
              <a:t>Buchal</a:t>
            </a:r>
            <a:r>
              <a:rPr lang="de-DE" dirty="0" smtClean="0"/>
              <a:t> (Jülich), W. Breyer (</a:t>
            </a:r>
            <a:r>
              <a:rPr lang="de-DE" dirty="0" err="1" smtClean="0"/>
              <a:t>Kerntext</a:t>
            </a:r>
            <a:r>
              <a:rPr lang="de-DE" dirty="0" smtClean="0"/>
              <a:t>, </a:t>
            </a:r>
            <a:r>
              <a:rPr lang="de-DE" dirty="0" err="1" smtClean="0"/>
              <a:t>co-opted</a:t>
            </a:r>
            <a:r>
              <a:rPr lang="de-DE" dirty="0" smtClean="0"/>
              <a:t>), </a:t>
            </a:r>
            <a:r>
              <a:rPr lang="de-DE" dirty="0"/>
              <a:t>G Luther (Research Center Future </a:t>
            </a:r>
            <a:r>
              <a:rPr lang="de-DE" dirty="0" err="1"/>
              <a:t>Energies</a:t>
            </a:r>
            <a:r>
              <a:rPr lang="de-DE" dirty="0"/>
              <a:t>, U. Saarbrücken</a:t>
            </a:r>
            <a:r>
              <a:rPr lang="de-DE" dirty="0" smtClean="0"/>
              <a:t>)), M. Keilhacker (</a:t>
            </a:r>
            <a:r>
              <a:rPr lang="de-DE" dirty="0" err="1" smtClean="0"/>
              <a:t>Munich</a:t>
            </a:r>
            <a:r>
              <a:rPr lang="de-DE" dirty="0" smtClean="0"/>
              <a:t>), </a:t>
            </a:r>
            <a:r>
              <a:rPr lang="de-DE" dirty="0"/>
              <a:t>B. Rech (Helmholtz-Zentrum </a:t>
            </a:r>
            <a:r>
              <a:rPr lang="de-DE" dirty="0" smtClean="0"/>
              <a:t>Berlin, M. Treber (German Watch), </a:t>
            </a:r>
            <a:r>
              <a:rPr lang="de-DE" dirty="0"/>
              <a:t>K.-F. </a:t>
            </a:r>
            <a:r>
              <a:rPr lang="de-DE" dirty="0" err="1"/>
              <a:t>Ziegahn</a:t>
            </a:r>
            <a:r>
              <a:rPr lang="de-DE" dirty="0"/>
              <a:t>, KIT Karlsruhe</a:t>
            </a:r>
          </a:p>
          <a:p>
            <a:pPr lvl="1"/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srgbClr val="000000"/>
                </a:solidFill>
              </a:rPr>
              <a:t>H. Bruhns, EPS - Lisbon, 13 Nov 2014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A9312-A09E-42DE-BDCE-816E2D50AD08}" type="slidenum">
              <a:rPr lang="de-DE" smtClean="0">
                <a:solidFill>
                  <a:srgbClr val="000000"/>
                </a:solidFill>
              </a:rPr>
              <a:pPr/>
              <a:t>3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373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AKE </a:t>
            </a:r>
            <a:r>
              <a:rPr lang="de-DE" dirty="0" err="1" smtClean="0"/>
              <a:t>Activites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552" y="1268760"/>
            <a:ext cx="8001000" cy="4267200"/>
          </a:xfrm>
        </p:spPr>
        <p:txBody>
          <a:bodyPr/>
          <a:lstStyle/>
          <a:p>
            <a:r>
              <a:rPr lang="de-DE" dirty="0" smtClean="0"/>
              <a:t>Meetings, </a:t>
            </a:r>
            <a:r>
              <a:rPr lang="de-DE" dirty="0" err="1" smtClean="0"/>
              <a:t>Conferences</a:t>
            </a:r>
            <a:endParaRPr lang="de-DE" dirty="0" smtClean="0"/>
          </a:p>
          <a:p>
            <a:pPr lvl="1"/>
            <a:r>
              <a:rPr lang="de-DE" u="sng" dirty="0" smtClean="0"/>
              <a:t>Internal </a:t>
            </a:r>
            <a:r>
              <a:rPr lang="de-DE" u="sng" dirty="0" err="1" smtClean="0"/>
              <a:t>meetings</a:t>
            </a:r>
            <a:r>
              <a:rPr lang="de-DE" dirty="0" smtClean="0"/>
              <a:t>:</a:t>
            </a:r>
          </a:p>
          <a:p>
            <a:pPr lvl="2"/>
            <a:r>
              <a:rPr lang="de-DE" dirty="0" smtClean="0"/>
              <a:t>Spring </a:t>
            </a:r>
            <a:r>
              <a:rPr lang="de-DE" dirty="0" err="1" smtClean="0"/>
              <a:t>and</a:t>
            </a:r>
            <a:r>
              <a:rPr lang="de-DE" dirty="0" smtClean="0"/>
              <a:t> fall </a:t>
            </a:r>
            <a:r>
              <a:rPr lang="de-DE" dirty="0" err="1" smtClean="0"/>
              <a:t>working</a:t>
            </a:r>
            <a:r>
              <a:rPr lang="de-DE" dirty="0" smtClean="0"/>
              <a:t> </a:t>
            </a:r>
            <a:r>
              <a:rPr lang="de-DE" dirty="0" err="1" smtClean="0"/>
              <a:t>sessions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Physics-Centre</a:t>
            </a:r>
            <a:r>
              <a:rPr lang="de-DE" dirty="0" smtClean="0"/>
              <a:t> (Bad Honnef </a:t>
            </a:r>
            <a:r>
              <a:rPr lang="de-DE" dirty="0" err="1" smtClean="0"/>
              <a:t>near</a:t>
            </a:r>
            <a:r>
              <a:rPr lang="de-DE" dirty="0" smtClean="0"/>
              <a:t> Bonn), </a:t>
            </a:r>
            <a:r>
              <a:rPr lang="de-DE" dirty="0" err="1" smtClean="0"/>
              <a:t>typically</a:t>
            </a:r>
            <a:r>
              <a:rPr lang="de-DE" dirty="0" smtClean="0"/>
              <a:t> </a:t>
            </a:r>
            <a:r>
              <a:rPr lang="de-DE" dirty="0" err="1" smtClean="0"/>
              <a:t>noon</a:t>
            </a:r>
            <a:r>
              <a:rPr lang="de-DE" dirty="0" smtClean="0"/>
              <a:t> </a:t>
            </a:r>
            <a:r>
              <a:rPr lang="de-DE" dirty="0" err="1" smtClean="0"/>
              <a:t>Thursday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noon</a:t>
            </a:r>
            <a:r>
              <a:rPr lang="de-DE" dirty="0" smtClean="0"/>
              <a:t> </a:t>
            </a:r>
            <a:r>
              <a:rPr lang="de-DE" dirty="0" err="1" smtClean="0"/>
              <a:t>Friday</a:t>
            </a:r>
            <a:r>
              <a:rPr lang="de-DE" dirty="0" smtClean="0"/>
              <a:t>, In-</a:t>
            </a:r>
            <a:r>
              <a:rPr lang="de-DE" dirty="0" err="1" smtClean="0"/>
              <a:t>depth</a:t>
            </a:r>
            <a:r>
              <a:rPr lang="de-DE" dirty="0" smtClean="0"/>
              <a:t> </a:t>
            </a:r>
            <a:r>
              <a:rPr lang="de-DE" dirty="0" err="1" smtClean="0"/>
              <a:t>discussions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actual</a:t>
            </a:r>
            <a:r>
              <a:rPr lang="de-DE" dirty="0" smtClean="0"/>
              <a:t> </a:t>
            </a:r>
            <a:r>
              <a:rPr lang="de-DE" dirty="0" err="1" smtClean="0"/>
              <a:t>energy</a:t>
            </a:r>
            <a:r>
              <a:rPr lang="de-DE" dirty="0" smtClean="0"/>
              <a:t> </a:t>
            </a:r>
            <a:r>
              <a:rPr lang="de-DE" dirty="0" err="1" smtClean="0"/>
              <a:t>topcis</a:t>
            </a:r>
            <a:endParaRPr lang="de-DE" dirty="0" smtClean="0"/>
          </a:p>
          <a:p>
            <a:pPr lvl="2"/>
            <a:endParaRPr lang="de-DE" dirty="0" smtClean="0"/>
          </a:p>
          <a:p>
            <a:pPr lvl="1"/>
            <a:r>
              <a:rPr lang="de-DE" u="sng" dirty="0" smtClean="0"/>
              <a:t>Annual </a:t>
            </a:r>
            <a:r>
              <a:rPr lang="de-DE" u="sng" dirty="0" err="1" smtClean="0"/>
              <a:t>conference</a:t>
            </a:r>
            <a:r>
              <a:rPr lang="de-DE" u="sng" dirty="0" smtClean="0"/>
              <a:t> </a:t>
            </a:r>
            <a:r>
              <a:rPr lang="de-DE" u="sng" dirty="0" err="1" smtClean="0"/>
              <a:t>of</a:t>
            </a:r>
            <a:r>
              <a:rPr lang="de-DE" u="sng" dirty="0" smtClean="0"/>
              <a:t> </a:t>
            </a:r>
            <a:r>
              <a:rPr lang="de-DE" u="sng" dirty="0" err="1" smtClean="0"/>
              <a:t>the</a:t>
            </a:r>
            <a:r>
              <a:rPr lang="de-DE" u="sng" dirty="0" smtClean="0"/>
              <a:t> DPG</a:t>
            </a:r>
            <a:r>
              <a:rPr lang="de-DE" dirty="0" smtClean="0"/>
              <a:t>: </a:t>
            </a:r>
          </a:p>
          <a:p>
            <a:pPr marL="909637" lvl="2" indent="0">
              <a:buNone/>
            </a:pPr>
            <a:r>
              <a:rPr lang="de-DE" dirty="0" err="1" smtClean="0"/>
              <a:t>one</a:t>
            </a:r>
            <a:r>
              <a:rPr lang="de-DE" dirty="0" smtClean="0"/>
              <a:t> </a:t>
            </a:r>
            <a:r>
              <a:rPr lang="de-DE" dirty="0" err="1" smtClean="0"/>
              <a:t>week</a:t>
            </a:r>
            <a:r>
              <a:rPr lang="de-DE" dirty="0" smtClean="0"/>
              <a:t>, 4,000 – 7,500 </a:t>
            </a:r>
            <a:r>
              <a:rPr lang="de-DE" dirty="0" err="1" smtClean="0"/>
              <a:t>participants</a:t>
            </a:r>
            <a:endParaRPr lang="de-DE" dirty="0" smtClean="0"/>
          </a:p>
          <a:p>
            <a:pPr lvl="2"/>
            <a:r>
              <a:rPr lang="de-DE" dirty="0" smtClean="0"/>
              <a:t>AKE </a:t>
            </a:r>
            <a:r>
              <a:rPr lang="de-DE" dirty="0" err="1" smtClean="0"/>
              <a:t>organises</a:t>
            </a:r>
            <a:r>
              <a:rPr lang="de-DE" dirty="0" smtClean="0"/>
              <a:t> a programme-track </a:t>
            </a:r>
            <a:r>
              <a:rPr lang="de-DE" dirty="0"/>
              <a:t>on </a:t>
            </a:r>
            <a:r>
              <a:rPr lang="de-DE" dirty="0" err="1"/>
              <a:t>energy</a:t>
            </a:r>
            <a:r>
              <a:rPr lang="de-DE" dirty="0"/>
              <a:t> </a:t>
            </a:r>
            <a:r>
              <a:rPr lang="de-DE" dirty="0" err="1" smtClean="0"/>
              <a:t>topics</a:t>
            </a:r>
            <a:r>
              <a:rPr lang="de-DE" dirty="0" smtClean="0"/>
              <a:t>, </a:t>
            </a:r>
            <a:r>
              <a:rPr lang="de-DE" dirty="0" err="1" smtClean="0"/>
              <a:t>typically</a:t>
            </a:r>
            <a:r>
              <a:rPr lang="de-DE" dirty="0" smtClean="0"/>
              <a:t> 2 </a:t>
            </a:r>
            <a:r>
              <a:rPr lang="de-DE" dirty="0" err="1" smtClean="0"/>
              <a:t>days</a:t>
            </a:r>
            <a:r>
              <a:rPr lang="de-DE" dirty="0" smtClean="0"/>
              <a:t> </a:t>
            </a:r>
            <a:r>
              <a:rPr lang="de-DE" dirty="0" err="1" smtClean="0"/>
              <a:t>long</a:t>
            </a:r>
            <a:r>
              <a:rPr lang="de-DE" dirty="0" smtClean="0"/>
              <a:t>, </a:t>
            </a:r>
            <a:endParaRPr lang="de-DE" dirty="0" smtClean="0"/>
          </a:p>
          <a:p>
            <a:pPr lvl="2"/>
            <a:r>
              <a:rPr lang="de-DE" dirty="0" err="1" smtClean="0"/>
              <a:t>Purpose</a:t>
            </a:r>
            <a:r>
              <a:rPr lang="de-DE" dirty="0" smtClean="0"/>
              <a:t>: </a:t>
            </a:r>
            <a:r>
              <a:rPr lang="de-DE" dirty="0" err="1" smtClean="0"/>
              <a:t>dissemination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high-level </a:t>
            </a:r>
            <a:r>
              <a:rPr lang="de-DE" dirty="0" err="1" smtClean="0"/>
              <a:t>information</a:t>
            </a:r>
            <a:r>
              <a:rPr lang="de-DE" dirty="0" smtClean="0"/>
              <a:t> on </a:t>
            </a:r>
            <a:r>
              <a:rPr lang="de-DE" dirty="0" err="1" smtClean="0"/>
              <a:t>energy</a:t>
            </a:r>
            <a:r>
              <a:rPr lang="de-DE" dirty="0" smtClean="0"/>
              <a:t> </a:t>
            </a:r>
            <a:r>
              <a:rPr lang="de-DE" dirty="0" err="1" smtClean="0"/>
              <a:t>issues</a:t>
            </a:r>
            <a:r>
              <a:rPr lang="de-DE" dirty="0" smtClean="0"/>
              <a:t>.</a:t>
            </a:r>
            <a:endParaRPr lang="de-DE" dirty="0" smtClean="0"/>
          </a:p>
          <a:p>
            <a:pPr lvl="2"/>
            <a:r>
              <a:rPr lang="de-DE" dirty="0" smtClean="0"/>
              <a:t>~20 </a:t>
            </a:r>
            <a:r>
              <a:rPr lang="de-DE" dirty="0" err="1" smtClean="0"/>
              <a:t>invited</a:t>
            </a:r>
            <a:r>
              <a:rPr lang="de-DE" dirty="0" smtClean="0"/>
              <a:t> </a:t>
            </a:r>
            <a:r>
              <a:rPr lang="de-DE" dirty="0" err="1" smtClean="0"/>
              <a:t>talks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a </a:t>
            </a:r>
            <a:r>
              <a:rPr lang="de-DE" dirty="0" err="1" smtClean="0"/>
              <a:t>broad</a:t>
            </a:r>
            <a:r>
              <a:rPr lang="de-DE" dirty="0" smtClean="0"/>
              <a:t> </a:t>
            </a:r>
            <a:r>
              <a:rPr lang="de-DE" dirty="0" err="1" smtClean="0"/>
              <a:t>range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energy</a:t>
            </a:r>
            <a:r>
              <a:rPr lang="de-DE" dirty="0" smtClean="0"/>
              <a:t> </a:t>
            </a:r>
            <a:r>
              <a:rPr lang="de-DE" dirty="0" err="1" smtClean="0"/>
              <a:t>themes</a:t>
            </a:r>
            <a:endParaRPr lang="de-DE" dirty="0" smtClean="0"/>
          </a:p>
          <a:p>
            <a:pPr lvl="2"/>
            <a:r>
              <a:rPr lang="de-DE" dirty="0" err="1" smtClean="0"/>
              <a:t>Contributed</a:t>
            </a:r>
            <a:r>
              <a:rPr lang="de-DE" dirty="0" smtClean="0"/>
              <a:t> </a:t>
            </a:r>
            <a:r>
              <a:rPr lang="de-DE" dirty="0" err="1" smtClean="0"/>
              <a:t>talks</a:t>
            </a:r>
            <a:r>
              <a:rPr lang="de-DE" dirty="0" smtClean="0"/>
              <a:t> (in </a:t>
            </a:r>
            <a:r>
              <a:rPr lang="de-DE" dirty="0" err="1" smtClean="0"/>
              <a:t>future</a:t>
            </a:r>
            <a:r>
              <a:rPr lang="de-DE" dirty="0" smtClean="0"/>
              <a:t> </a:t>
            </a:r>
            <a:r>
              <a:rPr lang="de-DE" dirty="0" err="1" smtClean="0"/>
              <a:t>possibly</a:t>
            </a:r>
            <a:r>
              <a:rPr lang="de-DE" dirty="0" smtClean="0"/>
              <a:t> also </a:t>
            </a:r>
            <a:r>
              <a:rPr lang="de-DE" dirty="0" err="1" smtClean="0"/>
              <a:t>posters</a:t>
            </a:r>
            <a:r>
              <a:rPr lang="de-DE" dirty="0" smtClean="0"/>
              <a:t>)</a:t>
            </a:r>
          </a:p>
          <a:p>
            <a:pPr lvl="2"/>
            <a:r>
              <a:rPr lang="de-DE" dirty="0" err="1" smtClean="0"/>
              <a:t>Participation</a:t>
            </a:r>
            <a:r>
              <a:rPr lang="de-DE" dirty="0" smtClean="0"/>
              <a:t>  </a:t>
            </a:r>
            <a:r>
              <a:rPr lang="de-DE" dirty="0" err="1" smtClean="0"/>
              <a:t>rose</a:t>
            </a:r>
            <a:r>
              <a:rPr lang="de-DE" dirty="0"/>
              <a:t> </a:t>
            </a:r>
            <a:r>
              <a:rPr lang="de-DE" dirty="0" err="1" smtClean="0"/>
              <a:t>over</a:t>
            </a:r>
            <a:r>
              <a:rPr lang="de-DE" dirty="0" smtClean="0"/>
              <a:t> </a:t>
            </a:r>
            <a:r>
              <a:rPr lang="de-DE" dirty="0" err="1" smtClean="0"/>
              <a:t>past</a:t>
            </a:r>
            <a:r>
              <a:rPr lang="de-DE" dirty="0" smtClean="0"/>
              <a:t> </a:t>
            </a:r>
            <a:r>
              <a:rPr lang="de-DE" dirty="0" err="1" smtClean="0"/>
              <a:t>six</a:t>
            </a:r>
            <a:r>
              <a:rPr lang="de-DE" dirty="0" smtClean="0"/>
              <a:t> </a:t>
            </a:r>
            <a:r>
              <a:rPr lang="de-DE" dirty="0" err="1" smtClean="0"/>
              <a:t>years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max</a:t>
            </a:r>
            <a:r>
              <a:rPr lang="de-DE" dirty="0" smtClean="0"/>
              <a:t> 100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close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1000 </a:t>
            </a:r>
            <a:r>
              <a:rPr lang="de-DE" dirty="0" err="1" smtClean="0"/>
              <a:t>attendees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talks</a:t>
            </a:r>
            <a:endParaRPr lang="de-DE" dirty="0" smtClean="0"/>
          </a:p>
          <a:p>
            <a:pPr lvl="1"/>
            <a:endParaRPr lang="de-DE" dirty="0" smtClean="0"/>
          </a:p>
          <a:p>
            <a:pPr lvl="1"/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srgbClr val="000000"/>
                </a:solidFill>
              </a:rPr>
              <a:t>H. Bruhns, EPS - Lisbon, 13 Nov 2014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A9312-A09E-42DE-BDCE-816E2D50AD08}" type="slidenum">
              <a:rPr lang="de-DE" smtClean="0">
                <a:solidFill>
                  <a:srgbClr val="000000"/>
                </a:solidFill>
              </a:rPr>
              <a:pPr/>
              <a:t>4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59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AKE </a:t>
            </a:r>
            <a:r>
              <a:rPr lang="de-DE" dirty="0" err="1" smtClean="0"/>
              <a:t>Activities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552" y="1412776"/>
            <a:ext cx="8001000" cy="4267200"/>
          </a:xfrm>
        </p:spPr>
        <p:txBody>
          <a:bodyPr/>
          <a:lstStyle/>
          <a:p>
            <a:r>
              <a:rPr lang="de-DE" dirty="0" smtClean="0"/>
              <a:t>Studies on </a:t>
            </a:r>
            <a:r>
              <a:rPr lang="de-DE" dirty="0" err="1" smtClean="0"/>
              <a:t>energy</a:t>
            </a:r>
            <a:r>
              <a:rPr lang="de-DE" dirty="0" smtClean="0"/>
              <a:t> </a:t>
            </a:r>
            <a:r>
              <a:rPr lang="de-DE" dirty="0" err="1" smtClean="0"/>
              <a:t>issues</a:t>
            </a:r>
            <a:endParaRPr lang="de-DE" dirty="0" smtClean="0"/>
          </a:p>
          <a:p>
            <a:pPr lvl="1"/>
            <a:r>
              <a:rPr lang="de-DE" dirty="0" smtClean="0"/>
              <a:t>2005: </a:t>
            </a:r>
            <a:r>
              <a:rPr lang="de-DE" dirty="0" err="1" smtClean="0"/>
              <a:t>climate</a:t>
            </a:r>
            <a:r>
              <a:rPr lang="de-DE" dirty="0" smtClean="0"/>
              <a:t> </a:t>
            </a:r>
            <a:r>
              <a:rPr lang="de-DE" dirty="0" err="1" smtClean="0"/>
              <a:t>aspects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energy</a:t>
            </a:r>
            <a:r>
              <a:rPr lang="de-DE" dirty="0" smtClean="0"/>
              <a:t> </a:t>
            </a:r>
            <a:r>
              <a:rPr lang="de-DE" dirty="0" err="1" smtClean="0"/>
              <a:t>production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use</a:t>
            </a:r>
            <a:endParaRPr lang="de-DE" dirty="0" smtClean="0"/>
          </a:p>
          <a:p>
            <a:pPr lvl="1"/>
            <a:r>
              <a:rPr lang="de-DE" dirty="0" smtClean="0"/>
              <a:t>2010: </a:t>
            </a:r>
            <a:r>
              <a:rPr lang="de-DE" dirty="0" err="1" smtClean="0"/>
              <a:t>Electricity</a:t>
            </a:r>
            <a:r>
              <a:rPr lang="de-DE" dirty="0" smtClean="0"/>
              <a:t> – </a:t>
            </a:r>
            <a:r>
              <a:rPr lang="de-DE" dirty="0" err="1" smtClean="0"/>
              <a:t>key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a </a:t>
            </a:r>
            <a:r>
              <a:rPr lang="de-DE" dirty="0" err="1" smtClean="0"/>
              <a:t>sustainable</a:t>
            </a:r>
            <a:r>
              <a:rPr lang="de-DE" dirty="0" smtClean="0"/>
              <a:t> </a:t>
            </a:r>
            <a:r>
              <a:rPr lang="de-DE" dirty="0" err="1" smtClean="0"/>
              <a:t>development</a:t>
            </a:r>
            <a:endParaRPr lang="de-DE" dirty="0" smtClean="0"/>
          </a:p>
          <a:p>
            <a:pPr lvl="1"/>
            <a:endParaRPr lang="de-DE" dirty="0" smtClean="0"/>
          </a:p>
          <a:p>
            <a:r>
              <a:rPr lang="de-DE" dirty="0" err="1" smtClean="0"/>
              <a:t>Proceedings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AKE at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annual</a:t>
            </a:r>
            <a:r>
              <a:rPr lang="de-DE" dirty="0" smtClean="0"/>
              <a:t> DPG </a:t>
            </a:r>
            <a:r>
              <a:rPr lang="de-DE" dirty="0" err="1" smtClean="0"/>
              <a:t>conferences</a:t>
            </a:r>
            <a:endParaRPr lang="de-DE" dirty="0" smtClean="0"/>
          </a:p>
          <a:p>
            <a:pPr lvl="1"/>
            <a:r>
              <a:rPr lang="de-DE" dirty="0" err="1" smtClean="0"/>
              <a:t>based</a:t>
            </a:r>
            <a:r>
              <a:rPr lang="de-DE" dirty="0" smtClean="0"/>
              <a:t> on </a:t>
            </a:r>
            <a:r>
              <a:rPr lang="de-DE" dirty="0" err="1" smtClean="0"/>
              <a:t>invited</a:t>
            </a:r>
            <a:r>
              <a:rPr lang="de-DE" dirty="0" smtClean="0"/>
              <a:t> oral </a:t>
            </a:r>
            <a:r>
              <a:rPr lang="de-DE" dirty="0" err="1" smtClean="0"/>
              <a:t>presentations</a:t>
            </a:r>
            <a:endParaRPr lang="de-DE" dirty="0" smtClean="0"/>
          </a:p>
          <a:p>
            <a:pPr lvl="1"/>
            <a:endParaRPr lang="de-DE" dirty="0" smtClean="0"/>
          </a:p>
          <a:p>
            <a:r>
              <a:rPr lang="de-DE" dirty="0" err="1" smtClean="0"/>
              <a:t>Articles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energy</a:t>
            </a:r>
            <a:r>
              <a:rPr lang="de-DE" dirty="0" smtClean="0"/>
              <a:t> </a:t>
            </a:r>
            <a:r>
              <a:rPr lang="de-DE" dirty="0" err="1" smtClean="0"/>
              <a:t>briefs</a:t>
            </a:r>
            <a:r>
              <a:rPr lang="de-DE" dirty="0" smtClean="0"/>
              <a:t> </a:t>
            </a:r>
            <a:r>
              <a:rPr lang="de-DE" dirty="0" smtClean="0"/>
              <a:t>e.g.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publication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PhysikJournal</a:t>
            </a:r>
            <a:r>
              <a:rPr lang="de-DE" dirty="0" smtClean="0"/>
              <a:t>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Information </a:t>
            </a:r>
            <a:r>
              <a:rPr lang="de-DE" dirty="0" err="1" smtClean="0"/>
              <a:t>bulletin</a:t>
            </a:r>
            <a:r>
              <a:rPr lang="de-DE" dirty="0" smtClean="0"/>
              <a:t> (</a:t>
            </a:r>
            <a:r>
              <a:rPr lang="de-DE" dirty="0" err="1" smtClean="0"/>
              <a:t>PhysikKonkret</a:t>
            </a:r>
            <a:r>
              <a:rPr lang="de-DE" dirty="0" smtClean="0"/>
              <a:t>)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DPG</a:t>
            </a:r>
          </a:p>
          <a:p>
            <a:endParaRPr lang="de-DE" dirty="0" smtClean="0"/>
          </a:p>
          <a:p>
            <a:r>
              <a:rPr lang="de-DE" dirty="0" smtClean="0"/>
              <a:t>Other </a:t>
            </a:r>
            <a:r>
              <a:rPr lang="de-DE" dirty="0" err="1" smtClean="0"/>
              <a:t>publications</a:t>
            </a:r>
            <a:r>
              <a:rPr lang="de-DE" dirty="0" smtClean="0"/>
              <a:t>, </a:t>
            </a:r>
            <a:r>
              <a:rPr lang="de-DE" dirty="0" err="1" smtClean="0"/>
              <a:t>presentations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public</a:t>
            </a:r>
            <a:endParaRPr lang="de-DE" dirty="0" smtClean="0"/>
          </a:p>
          <a:p>
            <a:pPr marL="471487" lvl="1" indent="0">
              <a:buNone/>
            </a:pPr>
            <a:endParaRPr lang="de-DE" dirty="0" smtClean="0"/>
          </a:p>
          <a:p>
            <a:pPr lvl="1"/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srgbClr val="000000"/>
                </a:solidFill>
              </a:rPr>
              <a:t>H. Bruhns, EPS - Lisbon, 13 Nov 2014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A9312-A09E-42DE-BDCE-816E2D50AD08}" type="slidenum">
              <a:rPr lang="de-DE" smtClean="0">
                <a:solidFill>
                  <a:srgbClr val="000000"/>
                </a:solidFill>
              </a:rPr>
              <a:pPr/>
              <a:t>5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23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H. Bruhns, Greifswald, 11. Nov. 2014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A9312-A09E-42DE-BDCE-816E2D50AD08}" type="slidenum">
              <a:rPr lang="de-DE" smtClean="0"/>
              <a:t>6</a:t>
            </a:fld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971600" y="1916832"/>
            <a:ext cx="727280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solidFill>
                  <a:schemeClr val="accent3"/>
                </a:solidFill>
              </a:rPr>
              <a:t>Vorhersagen sind sehr schwierig</a:t>
            </a:r>
            <a:endParaRPr lang="de-DE" sz="2800" dirty="0">
              <a:solidFill>
                <a:schemeClr val="accent3"/>
              </a:solidFill>
            </a:endParaRPr>
          </a:p>
          <a:p>
            <a:endParaRPr lang="de-DE" sz="2800" dirty="0" smtClean="0">
              <a:solidFill>
                <a:schemeClr val="accent3"/>
              </a:solidFill>
            </a:endParaRPr>
          </a:p>
          <a:p>
            <a:pPr algn="ctr"/>
            <a:r>
              <a:rPr lang="de-DE" sz="2800" dirty="0">
                <a:solidFill>
                  <a:schemeClr val="accent3"/>
                </a:solidFill>
              </a:rPr>
              <a:t>…</a:t>
            </a:r>
          </a:p>
          <a:p>
            <a:endParaRPr lang="de-DE" sz="2800" dirty="0" smtClean="0">
              <a:solidFill>
                <a:schemeClr val="accent3"/>
              </a:solidFill>
            </a:endParaRPr>
          </a:p>
          <a:p>
            <a:endParaRPr lang="de-DE" sz="2800" dirty="0" smtClean="0">
              <a:solidFill>
                <a:schemeClr val="accent3"/>
              </a:solidFill>
            </a:endParaRPr>
          </a:p>
          <a:p>
            <a:pPr algn="r"/>
            <a:r>
              <a:rPr lang="de-DE" sz="2800" dirty="0" smtClean="0">
                <a:solidFill>
                  <a:schemeClr val="accent3"/>
                </a:solidFill>
              </a:rPr>
              <a:t>besonders die Zukunft betreffend. </a:t>
            </a:r>
          </a:p>
          <a:p>
            <a:pPr algn="r"/>
            <a:endParaRPr lang="de-DE" sz="2800" dirty="0">
              <a:solidFill>
                <a:schemeClr val="accent3"/>
              </a:solidFill>
            </a:endParaRPr>
          </a:p>
          <a:p>
            <a:pPr algn="r"/>
            <a:r>
              <a:rPr lang="de-DE" sz="2000" dirty="0" smtClean="0">
                <a:solidFill>
                  <a:schemeClr val="accent3"/>
                </a:solidFill>
              </a:rPr>
              <a:t>Niels Bohr</a:t>
            </a:r>
            <a:endParaRPr lang="de-DE" sz="2000" dirty="0">
              <a:solidFill>
                <a:schemeClr val="accent3"/>
              </a:solidFill>
            </a:endParaRPr>
          </a:p>
        </p:txBody>
      </p:sp>
      <p:grpSp>
        <p:nvGrpSpPr>
          <p:cNvPr id="8" name="Gruppieren 7"/>
          <p:cNvGrpSpPr/>
          <p:nvPr/>
        </p:nvGrpSpPr>
        <p:grpSpPr>
          <a:xfrm>
            <a:off x="899592" y="-315416"/>
            <a:ext cx="8112465" cy="6957609"/>
            <a:chOff x="1031535" y="-440818"/>
            <a:chExt cx="8112465" cy="6957609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1535" y="1275950"/>
              <a:ext cx="3704547" cy="51248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03933" y="2348880"/>
              <a:ext cx="2940067" cy="41679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6082" y="980728"/>
              <a:ext cx="2935702" cy="4151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7744" y="-440818"/>
              <a:ext cx="3035836" cy="4151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Textfeld 12"/>
          <p:cNvSpPr txBox="1"/>
          <p:nvPr/>
        </p:nvSpPr>
        <p:spPr>
          <a:xfrm>
            <a:off x="5971780" y="465694"/>
            <a:ext cx="27301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accent3"/>
                </a:solidFill>
              </a:rPr>
              <a:t>www.dpg-physik.de</a:t>
            </a:r>
            <a:endParaRPr lang="de-DE" sz="20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48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AKE </a:t>
            </a:r>
            <a:r>
              <a:rPr lang="de-DE" dirty="0" err="1" smtClean="0"/>
              <a:t>Activities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552" y="1412776"/>
            <a:ext cx="8001000" cy="4267200"/>
          </a:xfrm>
        </p:spPr>
        <p:txBody>
          <a:bodyPr/>
          <a:lstStyle/>
          <a:p>
            <a:r>
              <a:rPr lang="de-DE" dirty="0" smtClean="0"/>
              <a:t>Providing </a:t>
            </a:r>
            <a:r>
              <a:rPr lang="de-DE" dirty="0" err="1" smtClean="0"/>
              <a:t>advice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DPG 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Support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actions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DPG </a:t>
            </a:r>
            <a:r>
              <a:rPr lang="de-DE" dirty="0" err="1" smtClean="0"/>
              <a:t>vis</a:t>
            </a:r>
            <a:r>
              <a:rPr lang="de-DE" dirty="0" smtClean="0"/>
              <a:t> à </a:t>
            </a:r>
            <a:r>
              <a:rPr lang="de-DE" dirty="0" err="1" smtClean="0"/>
              <a:t>vis</a:t>
            </a:r>
            <a:r>
              <a:rPr lang="de-DE" dirty="0" smtClean="0"/>
              <a:t> </a:t>
            </a:r>
            <a:r>
              <a:rPr lang="de-DE" dirty="0" err="1" smtClean="0"/>
              <a:t>decision</a:t>
            </a:r>
            <a:r>
              <a:rPr lang="de-DE" dirty="0" smtClean="0"/>
              <a:t> </a:t>
            </a:r>
            <a:r>
              <a:rPr lang="de-DE" dirty="0" err="1" smtClean="0"/>
              <a:t>makers</a:t>
            </a:r>
            <a:r>
              <a:rPr lang="de-DE" dirty="0" smtClean="0"/>
              <a:t> </a:t>
            </a:r>
          </a:p>
          <a:p>
            <a:pPr marL="1298575" lvl="3" indent="0">
              <a:buNone/>
            </a:pPr>
            <a:endParaRPr lang="de-DE" dirty="0" smtClean="0"/>
          </a:p>
          <a:p>
            <a:r>
              <a:rPr lang="de-DE" dirty="0" smtClean="0"/>
              <a:t>Keep-in-</a:t>
            </a:r>
            <a:r>
              <a:rPr lang="de-DE" dirty="0" err="1" smtClean="0"/>
              <a:t>touch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other</a:t>
            </a:r>
            <a:r>
              <a:rPr lang="de-DE" dirty="0" smtClean="0"/>
              <a:t> </a:t>
            </a:r>
            <a:r>
              <a:rPr lang="de-DE" dirty="0" err="1" smtClean="0"/>
              <a:t>societies</a:t>
            </a:r>
            <a:r>
              <a:rPr lang="de-DE" dirty="0" smtClean="0"/>
              <a:t> (in </a:t>
            </a:r>
            <a:r>
              <a:rPr lang="de-DE" dirty="0" err="1" smtClean="0"/>
              <a:t>particular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chemical</a:t>
            </a:r>
            <a:r>
              <a:rPr lang="de-DE" dirty="0" smtClean="0"/>
              <a:t> </a:t>
            </a:r>
            <a:r>
              <a:rPr lang="de-DE" dirty="0" err="1" smtClean="0"/>
              <a:t>societies</a:t>
            </a:r>
            <a:r>
              <a:rPr lang="de-DE" dirty="0" smtClean="0"/>
              <a:t>), </a:t>
            </a:r>
          </a:p>
          <a:p>
            <a:pPr lvl="1"/>
            <a:r>
              <a:rPr lang="de-DE" dirty="0" err="1" smtClean="0"/>
              <a:t>participation</a:t>
            </a:r>
            <a:r>
              <a:rPr lang="de-DE" dirty="0" smtClean="0"/>
              <a:t> in </a:t>
            </a:r>
            <a:r>
              <a:rPr lang="de-DE" dirty="0" err="1" smtClean="0"/>
              <a:t>joint</a:t>
            </a:r>
            <a:r>
              <a:rPr lang="de-DE" dirty="0" smtClean="0"/>
              <a:t> </a:t>
            </a:r>
            <a:r>
              <a:rPr lang="de-DE" dirty="0" err="1" smtClean="0"/>
              <a:t>studies</a:t>
            </a:r>
            <a:r>
              <a:rPr lang="de-DE" dirty="0" smtClean="0"/>
              <a:t>	</a:t>
            </a:r>
          </a:p>
          <a:p>
            <a:pPr lvl="1"/>
            <a:endParaRPr lang="de-DE" dirty="0" smtClean="0"/>
          </a:p>
          <a:p>
            <a:pPr lvl="1"/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srgbClr val="000000"/>
                </a:solidFill>
              </a:rPr>
              <a:t>H. Bruhns, EPS - Lisbon, 13 Nov 2014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A9312-A09E-42DE-BDCE-816E2D50AD08}" type="slidenum">
              <a:rPr lang="de-DE" smtClean="0">
                <a:solidFill>
                  <a:srgbClr val="000000"/>
                </a:solidFill>
              </a:rPr>
              <a:pPr/>
              <a:t>7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94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188913"/>
            <a:ext cx="8136706" cy="863600"/>
          </a:xfrm>
        </p:spPr>
        <p:txBody>
          <a:bodyPr/>
          <a:lstStyle/>
          <a:p>
            <a:r>
              <a:rPr lang="de-DE" dirty="0" smtClean="0"/>
              <a:t>An </a:t>
            </a:r>
            <a:r>
              <a:rPr lang="de-DE" dirty="0" err="1" smtClean="0"/>
              <a:t>example</a:t>
            </a:r>
            <a:r>
              <a:rPr lang="de-DE" dirty="0" smtClean="0"/>
              <a:t>:</a:t>
            </a:r>
            <a:br>
              <a:rPr lang="de-DE" dirty="0" smtClean="0"/>
            </a:br>
            <a:r>
              <a:rPr lang="de-DE" dirty="0" smtClean="0"/>
              <a:t>AKE at </a:t>
            </a:r>
            <a:r>
              <a:rPr lang="de-DE" dirty="0" err="1" smtClean="0"/>
              <a:t>the</a:t>
            </a:r>
            <a:r>
              <a:rPr lang="de-DE" dirty="0" smtClean="0"/>
              <a:t> DPG </a:t>
            </a:r>
            <a:r>
              <a:rPr lang="de-DE" dirty="0" err="1" smtClean="0"/>
              <a:t>annual</a:t>
            </a:r>
            <a:r>
              <a:rPr lang="de-DE" dirty="0" smtClean="0"/>
              <a:t> </a:t>
            </a:r>
            <a:r>
              <a:rPr lang="de-DE" dirty="0" err="1" smtClean="0"/>
              <a:t>conference</a:t>
            </a:r>
            <a:r>
              <a:rPr lang="de-DE" dirty="0" smtClean="0"/>
              <a:t>, Berlin 2014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552" y="1196752"/>
            <a:ext cx="8001000" cy="4267200"/>
          </a:xfrm>
        </p:spPr>
        <p:txBody>
          <a:bodyPr/>
          <a:lstStyle/>
          <a:p>
            <a:pPr lvl="1"/>
            <a:r>
              <a:rPr lang="de-DE" u="sng" dirty="0" err="1" smtClean="0"/>
              <a:t>Energy</a:t>
            </a:r>
            <a:r>
              <a:rPr lang="de-DE" u="sng" dirty="0" smtClean="0"/>
              <a:t> </a:t>
            </a:r>
            <a:r>
              <a:rPr lang="de-DE" u="sng" dirty="0" err="1" smtClean="0"/>
              <a:t>and</a:t>
            </a:r>
            <a:r>
              <a:rPr lang="de-DE" u="sng" dirty="0" smtClean="0"/>
              <a:t> Society </a:t>
            </a:r>
            <a:r>
              <a:rPr lang="de-DE" dirty="0" smtClean="0"/>
              <a:t>(</a:t>
            </a:r>
            <a:r>
              <a:rPr lang="de-DE" dirty="0" err="1" smtClean="0"/>
              <a:t>joint</a:t>
            </a:r>
            <a:r>
              <a:rPr lang="de-DE" dirty="0" smtClean="0"/>
              <a:t> </a:t>
            </a:r>
            <a:r>
              <a:rPr lang="de-DE" dirty="0" err="1" smtClean="0"/>
              <a:t>session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other</a:t>
            </a:r>
            <a:r>
              <a:rPr lang="de-DE" dirty="0" smtClean="0"/>
              <a:t> </a:t>
            </a:r>
            <a:r>
              <a:rPr lang="de-DE" dirty="0" err="1" smtClean="0"/>
              <a:t>sections</a:t>
            </a:r>
            <a:r>
              <a:rPr lang="de-DE" dirty="0" smtClean="0"/>
              <a:t>)</a:t>
            </a:r>
            <a:endParaRPr lang="de-DE" dirty="0"/>
          </a:p>
          <a:p>
            <a:pPr lvl="2"/>
            <a:r>
              <a:rPr lang="de-DE" dirty="0" smtClean="0"/>
              <a:t>Meeting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Energy</a:t>
            </a:r>
            <a:r>
              <a:rPr lang="de-DE" dirty="0"/>
              <a:t> Challenge </a:t>
            </a:r>
            <a:r>
              <a:rPr lang="de-DE" b="1" dirty="0" smtClean="0"/>
              <a:t>Steve </a:t>
            </a:r>
            <a:r>
              <a:rPr lang="de-DE" b="1" dirty="0"/>
              <a:t>Chu</a:t>
            </a:r>
            <a:r>
              <a:rPr lang="de-DE" dirty="0"/>
              <a:t>, </a:t>
            </a:r>
            <a:r>
              <a:rPr lang="de-DE" dirty="0" err="1"/>
              <a:t>former</a:t>
            </a:r>
            <a:r>
              <a:rPr lang="de-DE" dirty="0"/>
              <a:t> US </a:t>
            </a:r>
            <a:r>
              <a:rPr lang="de-DE" dirty="0" err="1"/>
              <a:t>Secretary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Energy</a:t>
            </a:r>
            <a:r>
              <a:rPr lang="de-DE" dirty="0"/>
              <a:t>, Nobel </a:t>
            </a:r>
            <a:r>
              <a:rPr lang="de-DE" dirty="0" err="1"/>
              <a:t>Prize</a:t>
            </a:r>
            <a:r>
              <a:rPr lang="de-DE" dirty="0"/>
              <a:t> Winner)</a:t>
            </a:r>
          </a:p>
          <a:p>
            <a:pPr lvl="1"/>
            <a:r>
              <a:rPr lang="de-DE" u="sng" dirty="0" err="1"/>
              <a:t>Economical</a:t>
            </a:r>
            <a:r>
              <a:rPr lang="de-DE" u="sng" dirty="0"/>
              <a:t> </a:t>
            </a:r>
            <a:r>
              <a:rPr lang="de-DE" u="sng" dirty="0" err="1"/>
              <a:t>Aspects</a:t>
            </a:r>
            <a:r>
              <a:rPr lang="de-DE" u="sng" dirty="0"/>
              <a:t> </a:t>
            </a:r>
            <a:r>
              <a:rPr lang="de-DE" u="sng" dirty="0" err="1"/>
              <a:t>of</a:t>
            </a:r>
            <a:r>
              <a:rPr lang="de-DE" u="sng" dirty="0"/>
              <a:t> </a:t>
            </a:r>
            <a:r>
              <a:rPr lang="de-DE" u="sng" dirty="0" err="1"/>
              <a:t>Energy</a:t>
            </a:r>
            <a:r>
              <a:rPr lang="de-DE" u="sng" dirty="0"/>
              <a:t> </a:t>
            </a:r>
          </a:p>
          <a:p>
            <a:pPr lvl="2"/>
            <a:r>
              <a:rPr lang="de-DE" dirty="0" smtClean="0"/>
              <a:t>Design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Electricity</a:t>
            </a:r>
            <a:r>
              <a:rPr lang="de-DE" dirty="0" smtClean="0"/>
              <a:t> Market. </a:t>
            </a:r>
            <a:r>
              <a:rPr lang="de-DE" dirty="0" err="1" smtClean="0"/>
              <a:t>Challenges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Concepts</a:t>
            </a:r>
            <a:r>
              <a:rPr lang="de-DE" dirty="0" smtClean="0"/>
              <a:t> </a:t>
            </a:r>
            <a:r>
              <a:rPr lang="de-DE" dirty="0"/>
              <a:t>(Felix </a:t>
            </a:r>
            <a:r>
              <a:rPr lang="de-DE" dirty="0" err="1"/>
              <a:t>Höffler</a:t>
            </a:r>
            <a:r>
              <a:rPr lang="de-DE" dirty="0"/>
              <a:t>, Univ. Köln)</a:t>
            </a:r>
          </a:p>
          <a:p>
            <a:pPr lvl="1"/>
            <a:r>
              <a:rPr lang="de-DE" u="sng" dirty="0" smtClean="0"/>
              <a:t>Mobility</a:t>
            </a:r>
            <a:endParaRPr lang="de-DE" u="sng" dirty="0"/>
          </a:p>
          <a:p>
            <a:pPr lvl="2"/>
            <a:r>
              <a:rPr lang="de-DE" dirty="0" err="1" smtClean="0"/>
              <a:t>Electrochemistry</a:t>
            </a:r>
            <a:r>
              <a:rPr lang="de-DE" dirty="0" smtClean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Sustainable</a:t>
            </a:r>
            <a:r>
              <a:rPr lang="de-DE" dirty="0"/>
              <a:t> Mobility (Jochen Friedl, TUM CREATE, </a:t>
            </a:r>
            <a:r>
              <a:rPr lang="de-DE" dirty="0" err="1"/>
              <a:t>Singapore</a:t>
            </a:r>
            <a:r>
              <a:rPr lang="de-DE" dirty="0"/>
              <a:t>)</a:t>
            </a:r>
          </a:p>
          <a:p>
            <a:pPr lvl="1"/>
            <a:r>
              <a:rPr lang="de-DE" u="sng" dirty="0" err="1" smtClean="0"/>
              <a:t>Grid</a:t>
            </a:r>
            <a:r>
              <a:rPr lang="de-DE" u="sng" dirty="0" smtClean="0"/>
              <a:t> Technologies</a:t>
            </a:r>
            <a:endParaRPr lang="de-DE" u="sng" dirty="0"/>
          </a:p>
          <a:p>
            <a:pPr lvl="2"/>
            <a:r>
              <a:rPr lang="de-DE" dirty="0" smtClean="0"/>
              <a:t>I</a:t>
            </a:r>
            <a:r>
              <a:rPr lang="de-DE" dirty="0" smtClean="0"/>
              <a:t>ntegration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Renwable</a:t>
            </a:r>
            <a:r>
              <a:rPr lang="de-DE" dirty="0" smtClean="0"/>
              <a:t> </a:t>
            </a:r>
            <a:r>
              <a:rPr lang="de-DE" dirty="0" err="1" smtClean="0"/>
              <a:t>Energies</a:t>
            </a:r>
            <a:r>
              <a:rPr lang="de-DE" dirty="0" smtClean="0"/>
              <a:t>  </a:t>
            </a:r>
            <a:r>
              <a:rPr lang="de-DE" dirty="0"/>
              <a:t>(Albert Moser, RWTH Aachen)</a:t>
            </a:r>
          </a:p>
          <a:p>
            <a:pPr lvl="2"/>
            <a:r>
              <a:rPr lang="de-DE" dirty="0" smtClean="0"/>
              <a:t>Supraleitung </a:t>
            </a:r>
            <a:r>
              <a:rPr lang="de-DE" dirty="0"/>
              <a:t>in der Energietechnik (Matthias Noe, Karlsruher </a:t>
            </a:r>
            <a:r>
              <a:rPr lang="de-DE" dirty="0" err="1"/>
              <a:t>Inst</a:t>
            </a:r>
            <a:r>
              <a:rPr lang="de-DE" dirty="0"/>
              <a:t>. f. Technologie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srgbClr val="000000"/>
                </a:solidFill>
              </a:rPr>
              <a:t>H. Bruhns, EPS - Lisbon, 13 Nov 2014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A9312-A09E-42DE-BDCE-816E2D50AD08}" type="slidenum">
              <a:rPr lang="de-DE" smtClean="0">
                <a:solidFill>
                  <a:srgbClr val="000000"/>
                </a:solidFill>
              </a:rPr>
              <a:pPr/>
              <a:t>8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6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 </a:t>
            </a:r>
            <a:r>
              <a:rPr lang="de-DE" dirty="0" err="1" smtClean="0"/>
              <a:t>example</a:t>
            </a:r>
            <a:r>
              <a:rPr lang="de-DE" dirty="0" smtClean="0"/>
              <a:t>:</a:t>
            </a:r>
            <a:br>
              <a:rPr lang="de-DE" dirty="0" smtClean="0"/>
            </a:br>
            <a:r>
              <a:rPr lang="de-DE" dirty="0" smtClean="0"/>
              <a:t>AKE at </a:t>
            </a:r>
            <a:r>
              <a:rPr lang="de-DE" dirty="0" err="1" smtClean="0"/>
              <a:t>the</a:t>
            </a:r>
            <a:r>
              <a:rPr lang="de-DE" dirty="0" smtClean="0"/>
              <a:t> DPG </a:t>
            </a:r>
            <a:r>
              <a:rPr lang="de-DE" dirty="0" err="1" smtClean="0"/>
              <a:t>annual</a:t>
            </a:r>
            <a:r>
              <a:rPr lang="de-DE" dirty="0" smtClean="0"/>
              <a:t> </a:t>
            </a:r>
            <a:r>
              <a:rPr lang="de-DE" dirty="0" err="1" smtClean="0"/>
              <a:t>conference</a:t>
            </a:r>
            <a:r>
              <a:rPr lang="de-DE" dirty="0" smtClean="0"/>
              <a:t>  2014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552" y="1196752"/>
            <a:ext cx="8001000" cy="4267200"/>
          </a:xfrm>
        </p:spPr>
        <p:txBody>
          <a:bodyPr/>
          <a:lstStyle/>
          <a:p>
            <a:pPr lvl="1"/>
            <a:r>
              <a:rPr lang="de-DE" u="sng" dirty="0" err="1" smtClean="0"/>
              <a:t>Renewable</a:t>
            </a:r>
            <a:r>
              <a:rPr lang="de-DE" u="sng" dirty="0" smtClean="0"/>
              <a:t> </a:t>
            </a:r>
            <a:r>
              <a:rPr lang="de-DE" u="sng" dirty="0" err="1" smtClean="0"/>
              <a:t>Energy</a:t>
            </a:r>
            <a:endParaRPr lang="de-DE" u="sng" dirty="0"/>
          </a:p>
          <a:p>
            <a:pPr lvl="2"/>
            <a:r>
              <a:rPr lang="de-DE" dirty="0" smtClean="0"/>
              <a:t>Bioenergie </a:t>
            </a:r>
            <a:r>
              <a:rPr lang="de-DE" dirty="0"/>
              <a:t>in der zukünftigen Energieversorgung (Daniela </a:t>
            </a:r>
            <a:r>
              <a:rPr lang="de-DE" dirty="0" err="1"/>
              <a:t>Thrän</a:t>
            </a:r>
            <a:r>
              <a:rPr lang="de-DE" dirty="0"/>
              <a:t>, Deutsches Bioforschungszentrum Leipzig)</a:t>
            </a:r>
          </a:p>
          <a:p>
            <a:pPr lvl="2"/>
            <a:r>
              <a:rPr lang="de-DE" dirty="0" smtClean="0"/>
              <a:t>New </a:t>
            </a:r>
            <a:r>
              <a:rPr lang="de-DE" dirty="0"/>
              <a:t>Green Chemistry – Methangewinnung ohne Biomassebildung (Christian Wilhelm, Univ. Leipzig)</a:t>
            </a:r>
          </a:p>
          <a:p>
            <a:pPr lvl="2"/>
            <a:r>
              <a:rPr lang="de-DE" dirty="0" err="1" smtClean="0"/>
              <a:t>Photovoltaics</a:t>
            </a:r>
            <a:r>
              <a:rPr lang="de-DE" dirty="0" smtClean="0"/>
              <a:t> </a:t>
            </a:r>
            <a:r>
              <a:rPr lang="de-DE" dirty="0"/>
              <a:t>– A Pure Silicon Story (Jürgen Werner, Univ. Stuttgart)</a:t>
            </a:r>
          </a:p>
          <a:p>
            <a:pPr lvl="2"/>
            <a:r>
              <a:rPr lang="de-DE" dirty="0" err="1" smtClean="0"/>
              <a:t>Organic</a:t>
            </a:r>
            <a:r>
              <a:rPr lang="de-DE" dirty="0" smtClean="0"/>
              <a:t> </a:t>
            </a:r>
            <a:r>
              <a:rPr lang="de-DE" dirty="0" err="1"/>
              <a:t>Photovoltaics</a:t>
            </a:r>
            <a:r>
              <a:rPr lang="de-DE" dirty="0"/>
              <a:t>: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tailored</a:t>
            </a:r>
            <a:r>
              <a:rPr lang="de-DE" dirty="0"/>
              <a:t> </a:t>
            </a:r>
            <a:r>
              <a:rPr lang="de-DE" dirty="0" err="1"/>
              <a:t>materials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future</a:t>
            </a:r>
            <a:r>
              <a:rPr lang="de-DE" dirty="0"/>
              <a:t> </a:t>
            </a:r>
            <a:r>
              <a:rPr lang="de-DE" dirty="0" err="1"/>
              <a:t>technology</a:t>
            </a:r>
            <a:r>
              <a:rPr lang="de-DE" dirty="0"/>
              <a:t> (Peter Bäuerle, Univ. Ulm)</a:t>
            </a:r>
          </a:p>
          <a:p>
            <a:pPr lvl="2"/>
            <a:r>
              <a:rPr lang="de-DE" dirty="0" smtClean="0"/>
              <a:t>Small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beautiful</a:t>
            </a:r>
            <a:r>
              <a:rPr lang="de-DE" dirty="0"/>
              <a:t>, </a:t>
            </a:r>
            <a:r>
              <a:rPr lang="de-DE" dirty="0" err="1"/>
              <a:t>big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better</a:t>
            </a:r>
            <a:r>
              <a:rPr lang="de-DE" dirty="0"/>
              <a:t>: Wind </a:t>
            </a:r>
            <a:r>
              <a:rPr lang="de-DE" dirty="0" err="1"/>
              <a:t>Energy</a:t>
            </a:r>
            <a:r>
              <a:rPr lang="de-DE" dirty="0"/>
              <a:t> Development (Po Wen Cheng, Univ. Stuttgart)</a:t>
            </a:r>
          </a:p>
          <a:p>
            <a:pPr lvl="2"/>
            <a:r>
              <a:rPr lang="de-DE" dirty="0" smtClean="0"/>
              <a:t>Marine </a:t>
            </a:r>
            <a:r>
              <a:rPr lang="de-DE" dirty="0" err="1" smtClean="0"/>
              <a:t>Energy</a:t>
            </a:r>
            <a:r>
              <a:rPr lang="de-DE" dirty="0" smtClean="0"/>
              <a:t> – </a:t>
            </a:r>
            <a:r>
              <a:rPr lang="de-DE" dirty="0"/>
              <a:t>Stand und Perspektiven (Jochen Bard, Fraunhofer IWES, Kassel)</a:t>
            </a:r>
          </a:p>
          <a:p>
            <a:pPr lvl="2"/>
            <a:r>
              <a:rPr lang="de-DE" dirty="0" smtClean="0"/>
              <a:t>Geothermie </a:t>
            </a:r>
            <a:r>
              <a:rPr lang="de-DE" dirty="0"/>
              <a:t>für Wärme- und Stromversorgung (Kemal Erbas, Deutsches </a:t>
            </a:r>
            <a:r>
              <a:rPr lang="de-DE" dirty="0" err="1"/>
              <a:t>GeoForschungZentrum</a:t>
            </a:r>
            <a:r>
              <a:rPr lang="de-DE" dirty="0"/>
              <a:t>  Potsdam)</a:t>
            </a:r>
          </a:p>
          <a:p>
            <a:pPr lvl="2"/>
            <a:r>
              <a:rPr lang="de-DE" dirty="0" smtClean="0"/>
              <a:t>Design </a:t>
            </a:r>
            <a:r>
              <a:rPr lang="de-DE" dirty="0" err="1"/>
              <a:t>of</a:t>
            </a:r>
            <a:r>
              <a:rPr lang="de-DE" dirty="0"/>
              <a:t> a </a:t>
            </a:r>
            <a:r>
              <a:rPr lang="de-DE" dirty="0" err="1"/>
              <a:t>fully</a:t>
            </a:r>
            <a:r>
              <a:rPr lang="de-DE" dirty="0"/>
              <a:t> </a:t>
            </a:r>
            <a:r>
              <a:rPr lang="de-DE" dirty="0" err="1"/>
              <a:t>renewable</a:t>
            </a:r>
            <a:r>
              <a:rPr lang="de-DE" dirty="0"/>
              <a:t> European </a:t>
            </a:r>
            <a:r>
              <a:rPr lang="de-DE" dirty="0" err="1"/>
              <a:t>Energy</a:t>
            </a:r>
            <a:r>
              <a:rPr lang="de-DE" dirty="0"/>
              <a:t> System </a:t>
            </a:r>
            <a:r>
              <a:rPr lang="de-DE" dirty="0" err="1"/>
              <a:t>for</a:t>
            </a:r>
            <a:r>
              <a:rPr lang="de-DE" dirty="0"/>
              <a:t> Europe (Martin Greiner, </a:t>
            </a:r>
            <a:r>
              <a:rPr lang="de-DE" dirty="0" err="1"/>
              <a:t>Aarhus</a:t>
            </a:r>
            <a:r>
              <a:rPr lang="de-DE" dirty="0"/>
              <a:t> University, </a:t>
            </a:r>
            <a:r>
              <a:rPr lang="de-DE" dirty="0" err="1"/>
              <a:t>Denmark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srgbClr val="000000"/>
                </a:solidFill>
              </a:rPr>
              <a:t>H. Bruhns, EPS - Lisbon, 13 Nov 2014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A9312-A09E-42DE-BDCE-816E2D50AD08}" type="slidenum">
              <a:rPr lang="de-DE" smtClean="0">
                <a:solidFill>
                  <a:srgbClr val="000000"/>
                </a:solidFill>
              </a:rPr>
              <a:pPr/>
              <a:t>9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080772"/>
      </p:ext>
    </p:extLst>
  </p:cSld>
  <p:clrMapOvr>
    <a:masterClrMapping/>
  </p:clrMapOvr>
</p:sld>
</file>

<file path=ppt/theme/theme1.xml><?xml version="1.0" encoding="utf-8"?>
<a:theme xmlns:a="http://schemas.openxmlformats.org/drawingml/2006/main" name="Profil">
  <a:themeElements>
    <a:clrScheme name="Profil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fil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Profil">
  <a:themeElements>
    <a:clrScheme name="Profil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fil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Profil">
  <a:themeElements>
    <a:clrScheme name="Profil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fil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Profil">
  <a:themeElements>
    <a:clrScheme name="Profil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fil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012-Bruhns-E-Control">
  <a:themeElements>
    <a:clrScheme name="Profil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fil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Profil">
  <a:themeElements>
    <a:clrScheme name="Profil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fil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Profil">
  <a:themeElements>
    <a:clrScheme name="Profil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fil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1035</Words>
  <Application>Microsoft Office PowerPoint</Application>
  <PresentationFormat>Bildschirmpräsentation (4:3)</PresentationFormat>
  <Paragraphs>126</Paragraphs>
  <Slides>12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7</vt:i4>
      </vt:variant>
      <vt:variant>
        <vt:lpstr>Folientitel</vt:lpstr>
      </vt:variant>
      <vt:variant>
        <vt:i4>12</vt:i4>
      </vt:variant>
    </vt:vector>
  </HeadingPairs>
  <TitlesOfParts>
    <vt:vector size="19" baseType="lpstr">
      <vt:lpstr>Profil</vt:lpstr>
      <vt:lpstr>1_Profil</vt:lpstr>
      <vt:lpstr>2_Profil</vt:lpstr>
      <vt:lpstr>3_Profil</vt:lpstr>
      <vt:lpstr>2012-Bruhns-E-Control</vt:lpstr>
      <vt:lpstr>4_Profil</vt:lpstr>
      <vt:lpstr>5_Profil</vt:lpstr>
      <vt:lpstr>Energy Working Group  (Arbeitskreis Energie, AKE)   in the German Physical Society (DPG)</vt:lpstr>
      <vt:lpstr>Overview</vt:lpstr>
      <vt:lpstr> Energy Working Group (AKE)</vt:lpstr>
      <vt:lpstr> AKE Activites</vt:lpstr>
      <vt:lpstr> AKE Activities</vt:lpstr>
      <vt:lpstr>PowerPoint-Präsentation</vt:lpstr>
      <vt:lpstr> AKE Activities</vt:lpstr>
      <vt:lpstr>An example: AKE at the DPG annual conference, Berlin 2014</vt:lpstr>
      <vt:lpstr>An example: AKE at the DPG annual conference  2014</vt:lpstr>
      <vt:lpstr>An example: AKE at the DPG annual conference  2014</vt:lpstr>
      <vt:lpstr>An example: AKE at the DPG annual conference  2014</vt:lpstr>
      <vt:lpstr>An example: AKE at the DPG annual conference  2014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Role of Physics in the Transition towards clean Energy</dc:title>
  <dc:creator>H. Bruhns</dc:creator>
  <cp:lastModifiedBy>hb</cp:lastModifiedBy>
  <cp:revision>174</cp:revision>
  <cp:lastPrinted>2014-04-05T08:53:09Z</cp:lastPrinted>
  <dcterms:created xsi:type="dcterms:W3CDTF">2014-03-14T22:38:42Z</dcterms:created>
  <dcterms:modified xsi:type="dcterms:W3CDTF">2014-11-13T09:55:55Z</dcterms:modified>
</cp:coreProperties>
</file>